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62" r:id="rId2"/>
  </p:sldMasterIdLst>
  <p:notesMasterIdLst>
    <p:notesMasterId r:id="rId28"/>
  </p:notesMasterIdLst>
  <p:sldIdLst>
    <p:sldId id="256" r:id="rId3"/>
    <p:sldId id="273" r:id="rId4"/>
    <p:sldId id="274" r:id="rId5"/>
    <p:sldId id="275" r:id="rId6"/>
    <p:sldId id="276" r:id="rId7"/>
    <p:sldId id="277" r:id="rId8"/>
    <p:sldId id="267" r:id="rId9"/>
    <p:sldId id="288" r:id="rId10"/>
    <p:sldId id="257" r:id="rId11"/>
    <p:sldId id="268" r:id="rId12"/>
    <p:sldId id="294" r:id="rId13"/>
    <p:sldId id="295" r:id="rId14"/>
    <p:sldId id="1746" r:id="rId15"/>
    <p:sldId id="281" r:id="rId16"/>
    <p:sldId id="1747" r:id="rId17"/>
    <p:sldId id="291" r:id="rId18"/>
    <p:sldId id="289" r:id="rId19"/>
    <p:sldId id="292" r:id="rId20"/>
    <p:sldId id="293" r:id="rId21"/>
    <p:sldId id="263" r:id="rId22"/>
    <p:sldId id="284" r:id="rId23"/>
    <p:sldId id="278" r:id="rId24"/>
    <p:sldId id="279" r:id="rId25"/>
    <p:sldId id="262" r:id="rId26"/>
    <p:sldId id="266" r:id="rId27"/>
  </p:sldIdLst>
  <p:sldSz cx="12192000" cy="6858000"/>
  <p:notesSz cx="6858000" cy="9144000"/>
  <p:embeddedFontLst>
    <p:embeddedFont>
      <p:font typeface="Abadi" panose="020B0604020104020204" pitchFamily="34" charset="0"/>
      <p:regular r:id="rId29"/>
    </p:embeddedFont>
    <p:embeddedFont>
      <p:font typeface="Alfarn" panose="00000800000000000000" charset="0"/>
      <p:bold r:id="rId30"/>
    </p:embeddedFont>
    <p:embeddedFont>
      <p:font typeface="Calibri" panose="020F0502020204030204" pitchFamily="34" charset="0"/>
      <p:regular r:id="rId31"/>
      <p:bold r:id="rId32"/>
      <p:italic r:id="rId33"/>
      <p:boldItalic r:id="rId34"/>
    </p:embeddedFont>
    <p:embeddedFont>
      <p:font typeface="CarlMarx" panose="020B0604020202020204" charset="0"/>
      <p:regular r:id="rId35"/>
      <p:bold r:id="rId36"/>
    </p:embeddedFont>
    <p:embeddedFont>
      <p:font typeface="Consolas" panose="020B0609020204030204" pitchFamily="49" charset="0"/>
      <p:regular r:id="rId37"/>
      <p:bold r:id="rId38"/>
      <p:italic r:id="rId39"/>
      <p:boldItalic r:id="rId40"/>
    </p:embeddedFont>
    <p:embeddedFont>
      <p:font typeface="Segoe UI" panose="020B0502040204020203" pitchFamily="34" charset="0"/>
      <p:regular r:id="rId41"/>
      <p:bold r:id="rId42"/>
      <p:italic r:id="rId43"/>
      <p:boldItalic r:id="rId44"/>
    </p:embeddedFont>
    <p:embeddedFont>
      <p:font typeface="Segoe UI Semilight" panose="020B0402040204020203" pitchFamily="34" charset="0"/>
      <p:regular r:id="rId45"/>
      <p:italic r:id="rId46"/>
    </p:embeddedFont>
    <p:embeddedFont>
      <p:font typeface="Stencil" panose="040409050D0802020404" pitchFamily="82" charset="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7FFA2-6DF6-433E-A00A-F50C9F3A12E4}" v="1607" dt="2019-05-24T11:22:47.3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74343" autoAdjust="0"/>
  </p:normalViewPr>
  <p:slideViewPr>
    <p:cSldViewPr snapToGrid="0">
      <p:cViewPr varScale="1">
        <p:scale>
          <a:sx n="50" d="100"/>
          <a:sy n="50" d="100"/>
        </p:scale>
        <p:origin x="145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font" Target="fonts/font16.fntdata"/><Relationship Id="rId52"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fan Stranger" userId="b5162b30-a483-47e3-bb1d-cae700d78842" providerId="ADAL" clId="{20C7FFA2-6DF6-433E-A00A-F50C9F3A12E4}"/>
    <pc:docChg chg="undo custSel addSld delSld modSld sldOrd">
      <pc:chgData name="Stefan Stranger" userId="b5162b30-a483-47e3-bb1d-cae700d78842" providerId="ADAL" clId="{20C7FFA2-6DF6-433E-A00A-F50C9F3A12E4}" dt="2019-05-24T11:22:47.321" v="1592" actId="20577"/>
      <pc:docMkLst>
        <pc:docMk/>
      </pc:docMkLst>
      <pc:sldChg chg="modSp">
        <pc:chgData name="Stefan Stranger" userId="b5162b30-a483-47e3-bb1d-cae700d78842" providerId="ADAL" clId="{20C7FFA2-6DF6-433E-A00A-F50C9F3A12E4}" dt="2019-05-10T10:40:34.588" v="91" actId="27636"/>
        <pc:sldMkLst>
          <pc:docMk/>
          <pc:sldMk cId="573852390" sldId="256"/>
        </pc:sldMkLst>
        <pc:spChg chg="mod">
          <ac:chgData name="Stefan Stranger" userId="b5162b30-a483-47e3-bb1d-cae700d78842" providerId="ADAL" clId="{20C7FFA2-6DF6-433E-A00A-F50C9F3A12E4}" dt="2019-05-10T10:40:34.588" v="91" actId="27636"/>
          <ac:spMkLst>
            <pc:docMk/>
            <pc:sldMk cId="573852390" sldId="256"/>
            <ac:spMk id="4" creationId="{AFDF63C0-7899-484C-A4D0-4E094D7D8514}"/>
          </ac:spMkLst>
        </pc:spChg>
      </pc:sldChg>
      <pc:sldChg chg="modSp">
        <pc:chgData name="Stefan Stranger" userId="b5162b30-a483-47e3-bb1d-cae700d78842" providerId="ADAL" clId="{20C7FFA2-6DF6-433E-A00A-F50C9F3A12E4}" dt="2019-05-10T11:07:12.109" v="821" actId="20577"/>
        <pc:sldMkLst>
          <pc:docMk/>
          <pc:sldMk cId="1387870376" sldId="257"/>
        </pc:sldMkLst>
        <pc:spChg chg="mod">
          <ac:chgData name="Stefan Stranger" userId="b5162b30-a483-47e3-bb1d-cae700d78842" providerId="ADAL" clId="{20C7FFA2-6DF6-433E-A00A-F50C9F3A12E4}" dt="2019-05-10T11:07:12.109" v="821" actId="20577"/>
          <ac:spMkLst>
            <pc:docMk/>
            <pc:sldMk cId="1387870376" sldId="257"/>
            <ac:spMk id="9" creationId="{0B81FE05-8089-40D5-840E-72D2BC42A676}"/>
          </ac:spMkLst>
        </pc:spChg>
      </pc:sldChg>
      <pc:sldChg chg="modSp ord">
        <pc:chgData name="Stefan Stranger" userId="b5162b30-a483-47e3-bb1d-cae700d78842" providerId="ADAL" clId="{20C7FFA2-6DF6-433E-A00A-F50C9F3A12E4}" dt="2019-05-24T11:22:47.321" v="1592" actId="20577"/>
        <pc:sldMkLst>
          <pc:docMk/>
          <pc:sldMk cId="1980641671" sldId="263"/>
        </pc:sldMkLst>
        <pc:spChg chg="mod">
          <ac:chgData name="Stefan Stranger" userId="b5162b30-a483-47e3-bb1d-cae700d78842" providerId="ADAL" clId="{20C7FFA2-6DF6-433E-A00A-F50C9F3A12E4}" dt="2019-05-24T11:22:47.321" v="1592" actId="20577"/>
          <ac:spMkLst>
            <pc:docMk/>
            <pc:sldMk cId="1980641671" sldId="263"/>
            <ac:spMk id="4" creationId="{1BF78C52-77F8-4109-8CDE-7F92C6B3980E}"/>
          </ac:spMkLst>
        </pc:spChg>
      </pc:sldChg>
      <pc:sldChg chg="modTransition">
        <pc:chgData name="Stefan Stranger" userId="b5162b30-a483-47e3-bb1d-cae700d78842" providerId="ADAL" clId="{20C7FFA2-6DF6-433E-A00A-F50C9F3A12E4}" dt="2019-05-24T07:50:26.596" v="1007"/>
        <pc:sldMkLst>
          <pc:docMk/>
          <pc:sldMk cId="2477734225" sldId="268"/>
        </pc:sldMkLst>
      </pc:sldChg>
      <pc:sldChg chg="addSp delSp modSp">
        <pc:chgData name="Stefan Stranger" userId="b5162b30-a483-47e3-bb1d-cae700d78842" providerId="ADAL" clId="{20C7FFA2-6DF6-433E-A00A-F50C9F3A12E4}" dt="2019-05-24T07:54:27.516" v="1137" actId="6549"/>
        <pc:sldMkLst>
          <pc:docMk/>
          <pc:sldMk cId="230359360" sldId="281"/>
        </pc:sldMkLst>
        <pc:spChg chg="mod">
          <ac:chgData name="Stefan Stranger" userId="b5162b30-a483-47e3-bb1d-cae700d78842" providerId="ADAL" clId="{20C7FFA2-6DF6-433E-A00A-F50C9F3A12E4}" dt="2019-05-10T10:42:20.538" v="252" actId="14100"/>
          <ac:spMkLst>
            <pc:docMk/>
            <pc:sldMk cId="230359360" sldId="281"/>
            <ac:spMk id="2" creationId="{125A6C2A-BFEC-47AF-8BEE-02398D50CD70}"/>
          </ac:spMkLst>
        </pc:spChg>
        <pc:spChg chg="mod">
          <ac:chgData name="Stefan Stranger" userId="b5162b30-a483-47e3-bb1d-cae700d78842" providerId="ADAL" clId="{20C7FFA2-6DF6-433E-A00A-F50C9F3A12E4}" dt="2019-05-24T07:54:27.516" v="1137" actId="6549"/>
          <ac:spMkLst>
            <pc:docMk/>
            <pc:sldMk cId="230359360" sldId="281"/>
            <ac:spMk id="3" creationId="{674344FE-422D-47DC-919B-DCD8987533F3}"/>
          </ac:spMkLst>
        </pc:spChg>
        <pc:picChg chg="add del mod">
          <ac:chgData name="Stefan Stranger" userId="b5162b30-a483-47e3-bb1d-cae700d78842" providerId="ADAL" clId="{20C7FFA2-6DF6-433E-A00A-F50C9F3A12E4}" dt="2019-05-10T10:45:53.105" v="258" actId="478"/>
          <ac:picMkLst>
            <pc:docMk/>
            <pc:sldMk cId="230359360" sldId="281"/>
            <ac:picMk id="4" creationId="{737C0565-A027-49CC-B1C2-18F0375723AF}"/>
          </ac:picMkLst>
        </pc:picChg>
        <pc:picChg chg="add del">
          <ac:chgData name="Stefan Stranger" userId="b5162b30-a483-47e3-bb1d-cae700d78842" providerId="ADAL" clId="{20C7FFA2-6DF6-433E-A00A-F50C9F3A12E4}" dt="2019-05-10T10:45:55.309" v="260"/>
          <ac:picMkLst>
            <pc:docMk/>
            <pc:sldMk cId="230359360" sldId="281"/>
            <ac:picMk id="6" creationId="{AF489E5F-B494-46FE-9C20-4882F8BBDF85}"/>
          </ac:picMkLst>
        </pc:picChg>
        <pc:picChg chg="add mod">
          <ac:chgData name="Stefan Stranger" userId="b5162b30-a483-47e3-bb1d-cae700d78842" providerId="ADAL" clId="{20C7FFA2-6DF6-433E-A00A-F50C9F3A12E4}" dt="2019-05-10T10:49:15.604" v="273" actId="1076"/>
          <ac:picMkLst>
            <pc:docMk/>
            <pc:sldMk cId="230359360" sldId="281"/>
            <ac:picMk id="7" creationId="{5954249A-5234-403A-9B54-4628C35A654D}"/>
          </ac:picMkLst>
        </pc:picChg>
        <pc:picChg chg="add mod">
          <ac:chgData name="Stefan Stranger" userId="b5162b30-a483-47e3-bb1d-cae700d78842" providerId="ADAL" clId="{20C7FFA2-6DF6-433E-A00A-F50C9F3A12E4}" dt="2019-05-10T10:49:18.692" v="274" actId="1076"/>
          <ac:picMkLst>
            <pc:docMk/>
            <pc:sldMk cId="230359360" sldId="281"/>
            <ac:picMk id="8" creationId="{99B109AF-58D7-4A13-B2E2-EFE1C05B3350}"/>
          </ac:picMkLst>
        </pc:picChg>
        <pc:picChg chg="del">
          <ac:chgData name="Stefan Stranger" userId="b5162b30-a483-47e3-bb1d-cae700d78842" providerId="ADAL" clId="{20C7FFA2-6DF6-433E-A00A-F50C9F3A12E4}" dt="2019-05-10T10:42:24.708" v="253" actId="478"/>
          <ac:picMkLst>
            <pc:docMk/>
            <pc:sldMk cId="230359360" sldId="281"/>
            <ac:picMk id="1026" creationId="{065DB13A-3D03-4189-9670-8067653CA7AC}"/>
          </ac:picMkLst>
        </pc:picChg>
      </pc:sldChg>
      <pc:sldChg chg="modSp">
        <pc:chgData name="Stefan Stranger" userId="b5162b30-a483-47e3-bb1d-cae700d78842" providerId="ADAL" clId="{20C7FFA2-6DF6-433E-A00A-F50C9F3A12E4}" dt="2019-05-10T11:45:46.399" v="1005"/>
        <pc:sldMkLst>
          <pc:docMk/>
          <pc:sldMk cId="2433645229" sldId="284"/>
        </pc:sldMkLst>
        <pc:spChg chg="mod">
          <ac:chgData name="Stefan Stranger" userId="b5162b30-a483-47e3-bb1d-cae700d78842" providerId="ADAL" clId="{20C7FFA2-6DF6-433E-A00A-F50C9F3A12E4}" dt="2019-05-10T11:45:46.399" v="1005"/>
          <ac:spMkLst>
            <pc:docMk/>
            <pc:sldMk cId="2433645229" sldId="284"/>
            <ac:spMk id="4" creationId="{1BF78C52-77F8-4109-8CDE-7F92C6B3980E}"/>
          </ac:spMkLst>
        </pc:spChg>
      </pc:sldChg>
      <pc:sldChg chg="add">
        <pc:chgData name="Stefan Stranger" userId="b5162b30-a483-47e3-bb1d-cae700d78842" providerId="ADAL" clId="{20C7FFA2-6DF6-433E-A00A-F50C9F3A12E4}" dt="2019-05-10T10:40:52.525" v="93"/>
        <pc:sldMkLst>
          <pc:docMk/>
          <pc:sldMk cId="673998942" sldId="288"/>
        </pc:sldMkLst>
      </pc:sldChg>
      <pc:sldChg chg="addSp delSp modSp add modTransition">
        <pc:chgData name="Stefan Stranger" userId="b5162b30-a483-47e3-bb1d-cae700d78842" providerId="ADAL" clId="{20C7FFA2-6DF6-433E-A00A-F50C9F3A12E4}" dt="2019-05-10T11:17:02.062" v="897"/>
        <pc:sldMkLst>
          <pc:docMk/>
          <pc:sldMk cId="160418453" sldId="289"/>
        </pc:sldMkLst>
        <pc:spChg chg="add del mod">
          <ac:chgData name="Stefan Stranger" userId="b5162b30-a483-47e3-bb1d-cae700d78842" providerId="ADAL" clId="{20C7FFA2-6DF6-433E-A00A-F50C9F3A12E4}" dt="2019-05-10T10:58:27.275" v="558" actId="478"/>
          <ac:spMkLst>
            <pc:docMk/>
            <pc:sldMk cId="160418453" sldId="289"/>
            <ac:spMk id="3" creationId="{2EFE8EC8-BC84-47CD-8224-023C9579626F}"/>
          </ac:spMkLst>
        </pc:spChg>
        <pc:spChg chg="add mod">
          <ac:chgData name="Stefan Stranger" userId="b5162b30-a483-47e3-bb1d-cae700d78842" providerId="ADAL" clId="{20C7FFA2-6DF6-433E-A00A-F50C9F3A12E4}" dt="2019-05-10T10:59:35.679" v="625" actId="1076"/>
          <ac:spMkLst>
            <pc:docMk/>
            <pc:sldMk cId="160418453" sldId="289"/>
            <ac:spMk id="4" creationId="{EF7B6753-4252-420E-B512-F080386EB022}"/>
          </ac:spMkLst>
        </pc:spChg>
        <pc:spChg chg="del">
          <ac:chgData name="Stefan Stranger" userId="b5162b30-a483-47e3-bb1d-cae700d78842" providerId="ADAL" clId="{20C7FFA2-6DF6-433E-A00A-F50C9F3A12E4}" dt="2019-05-10T10:58:39.774" v="560" actId="478"/>
          <ac:spMkLst>
            <pc:docMk/>
            <pc:sldMk cId="160418453" sldId="289"/>
            <ac:spMk id="5" creationId="{7BF0115E-2C53-4090-B6AF-095C77FD41C9}"/>
          </ac:spMkLst>
        </pc:spChg>
        <pc:graphicFrameChg chg="mod">
          <ac:chgData name="Stefan Stranger" userId="b5162b30-a483-47e3-bb1d-cae700d78842" providerId="ADAL" clId="{20C7FFA2-6DF6-433E-A00A-F50C9F3A12E4}" dt="2019-05-10T11:05:45.081" v="812" actId="20577"/>
          <ac:graphicFrameMkLst>
            <pc:docMk/>
            <pc:sldMk cId="160418453" sldId="289"/>
            <ac:graphicFrameMk id="6" creationId="{066EE3AD-7AAE-48C6-9240-44B25E0B73CD}"/>
          </ac:graphicFrameMkLst>
        </pc:graphicFrameChg>
      </pc:sldChg>
      <pc:sldChg chg="addSp delSp modSp add del ord">
        <pc:chgData name="Stefan Stranger" userId="b5162b30-a483-47e3-bb1d-cae700d78842" providerId="ADAL" clId="{20C7FFA2-6DF6-433E-A00A-F50C9F3A12E4}" dt="2019-05-24T11:01:24.433" v="1372" actId="2696"/>
        <pc:sldMkLst>
          <pc:docMk/>
          <pc:sldMk cId="1408099577" sldId="290"/>
        </pc:sldMkLst>
        <pc:spChg chg="mod">
          <ac:chgData name="Stefan Stranger" userId="b5162b30-a483-47e3-bb1d-cae700d78842" providerId="ADAL" clId="{20C7FFA2-6DF6-433E-A00A-F50C9F3A12E4}" dt="2019-05-24T10:43:56.294" v="1239" actId="27636"/>
          <ac:spMkLst>
            <pc:docMk/>
            <pc:sldMk cId="1408099577" sldId="290"/>
            <ac:spMk id="4" creationId="{EF7B6753-4252-420E-B512-F080386EB022}"/>
          </ac:spMkLst>
        </pc:spChg>
        <pc:graphicFrameChg chg="add mod">
          <ac:chgData name="Stefan Stranger" userId="b5162b30-a483-47e3-bb1d-cae700d78842" providerId="ADAL" clId="{20C7FFA2-6DF6-433E-A00A-F50C9F3A12E4}" dt="2019-05-24T10:50:40.928" v="1333" actId="255"/>
          <ac:graphicFrameMkLst>
            <pc:docMk/>
            <pc:sldMk cId="1408099577" sldId="290"/>
            <ac:graphicFrameMk id="3" creationId="{E133D4CD-2E12-4A14-A882-DCF11AFA3245}"/>
          </ac:graphicFrameMkLst>
        </pc:graphicFrameChg>
        <pc:graphicFrameChg chg="del mod">
          <ac:chgData name="Stefan Stranger" userId="b5162b30-a483-47e3-bb1d-cae700d78842" providerId="ADAL" clId="{20C7FFA2-6DF6-433E-A00A-F50C9F3A12E4}" dt="2019-05-24T10:43:05.514" v="1234" actId="478"/>
          <ac:graphicFrameMkLst>
            <pc:docMk/>
            <pc:sldMk cId="1408099577" sldId="290"/>
            <ac:graphicFrameMk id="6" creationId="{066EE3AD-7AAE-48C6-9240-44B25E0B73CD}"/>
          </ac:graphicFrameMkLst>
        </pc:graphicFrameChg>
      </pc:sldChg>
      <pc:sldChg chg="addSp delSp modSp add ord modAnim">
        <pc:chgData name="Stefan Stranger" userId="b5162b30-a483-47e3-bb1d-cae700d78842" providerId="ADAL" clId="{20C7FFA2-6DF6-433E-A00A-F50C9F3A12E4}" dt="2019-05-10T11:14:27.259" v="896"/>
        <pc:sldMkLst>
          <pc:docMk/>
          <pc:sldMk cId="2459477766" sldId="291"/>
        </pc:sldMkLst>
        <pc:spChg chg="mod">
          <ac:chgData name="Stefan Stranger" userId="b5162b30-a483-47e3-bb1d-cae700d78842" providerId="ADAL" clId="{20C7FFA2-6DF6-433E-A00A-F50C9F3A12E4}" dt="2019-05-10T11:08:34.442" v="879" actId="20577"/>
          <ac:spMkLst>
            <pc:docMk/>
            <pc:sldMk cId="2459477766" sldId="291"/>
            <ac:spMk id="2" creationId="{DA7AD657-01B5-4B73-ABAF-4E5DC5D62BE1}"/>
          </ac:spMkLst>
        </pc:spChg>
        <pc:spChg chg="del">
          <ac:chgData name="Stefan Stranger" userId="b5162b30-a483-47e3-bb1d-cae700d78842" providerId="ADAL" clId="{20C7FFA2-6DF6-433E-A00A-F50C9F3A12E4}" dt="2019-05-10T11:09:33.079" v="880"/>
          <ac:spMkLst>
            <pc:docMk/>
            <pc:sldMk cId="2459477766" sldId="291"/>
            <ac:spMk id="3" creationId="{0FEB9EE1-D4AA-469B-B84A-CB465E5930F5}"/>
          </ac:spMkLst>
        </pc:spChg>
        <pc:picChg chg="add mod">
          <ac:chgData name="Stefan Stranger" userId="b5162b30-a483-47e3-bb1d-cae700d78842" providerId="ADAL" clId="{20C7FFA2-6DF6-433E-A00A-F50C9F3A12E4}" dt="2019-05-10T11:09:37.494" v="881" actId="1076"/>
          <ac:picMkLst>
            <pc:docMk/>
            <pc:sldMk cId="2459477766" sldId="291"/>
            <ac:picMk id="5" creationId="{77003C4B-A66F-4CF5-87FB-D83D6DB29893}"/>
          </ac:picMkLst>
        </pc:picChg>
        <pc:picChg chg="add del">
          <ac:chgData name="Stefan Stranger" userId="b5162b30-a483-47e3-bb1d-cae700d78842" providerId="ADAL" clId="{20C7FFA2-6DF6-433E-A00A-F50C9F3A12E4}" dt="2019-05-10T11:10:34.197" v="883"/>
          <ac:picMkLst>
            <pc:docMk/>
            <pc:sldMk cId="2459477766" sldId="291"/>
            <ac:picMk id="6" creationId="{CD63B7DB-0F96-4871-ABF8-BF7845E1544D}"/>
          </ac:picMkLst>
        </pc:picChg>
        <pc:picChg chg="add del mod">
          <ac:chgData name="Stefan Stranger" userId="b5162b30-a483-47e3-bb1d-cae700d78842" providerId="ADAL" clId="{20C7FFA2-6DF6-433E-A00A-F50C9F3A12E4}" dt="2019-05-10T11:11:52.610" v="886" actId="478"/>
          <ac:picMkLst>
            <pc:docMk/>
            <pc:sldMk cId="2459477766" sldId="291"/>
            <ac:picMk id="7" creationId="{BE457BD6-C2B6-49BD-B587-0B7A13C5883C}"/>
          </ac:picMkLst>
        </pc:picChg>
        <pc:picChg chg="add mod">
          <ac:chgData name="Stefan Stranger" userId="b5162b30-a483-47e3-bb1d-cae700d78842" providerId="ADAL" clId="{20C7FFA2-6DF6-433E-A00A-F50C9F3A12E4}" dt="2019-05-10T11:12:06.324" v="890" actId="1076"/>
          <ac:picMkLst>
            <pc:docMk/>
            <pc:sldMk cId="2459477766" sldId="291"/>
            <ac:picMk id="8" creationId="{3D8BECC0-27DB-4FA1-8A25-456EAA4C70BE}"/>
          </ac:picMkLst>
        </pc:picChg>
        <pc:cxnChg chg="add mod">
          <ac:chgData name="Stefan Stranger" userId="b5162b30-a483-47e3-bb1d-cae700d78842" providerId="ADAL" clId="{20C7FFA2-6DF6-433E-A00A-F50C9F3A12E4}" dt="2019-05-10T11:12:52.282" v="892" actId="1582"/>
          <ac:cxnSpMkLst>
            <pc:docMk/>
            <pc:sldMk cId="2459477766" sldId="291"/>
            <ac:cxnSpMk id="10" creationId="{2E9A2E3B-2278-4FB2-B846-6C9C8E75DEF9}"/>
          </ac:cxnSpMkLst>
        </pc:cxnChg>
      </pc:sldChg>
      <pc:sldChg chg="addSp delSp modSp add modAnim">
        <pc:chgData name="Stefan Stranger" userId="b5162b30-a483-47e3-bb1d-cae700d78842" providerId="ADAL" clId="{20C7FFA2-6DF6-433E-A00A-F50C9F3A12E4}" dt="2019-05-10T11:20:26.006" v="931" actId="1076"/>
        <pc:sldMkLst>
          <pc:docMk/>
          <pc:sldMk cId="2956888312" sldId="292"/>
        </pc:sldMkLst>
        <pc:spChg chg="mod">
          <ac:chgData name="Stefan Stranger" userId="b5162b30-a483-47e3-bb1d-cae700d78842" providerId="ADAL" clId="{20C7FFA2-6DF6-433E-A00A-F50C9F3A12E4}" dt="2019-05-10T11:18:08.487" v="925" actId="20577"/>
          <ac:spMkLst>
            <pc:docMk/>
            <pc:sldMk cId="2956888312" sldId="292"/>
            <ac:spMk id="2" creationId="{50972C3E-0197-4770-887D-E8F940B2AC4A}"/>
          </ac:spMkLst>
        </pc:spChg>
        <pc:spChg chg="del">
          <ac:chgData name="Stefan Stranger" userId="b5162b30-a483-47e3-bb1d-cae700d78842" providerId="ADAL" clId="{20C7FFA2-6DF6-433E-A00A-F50C9F3A12E4}" dt="2019-05-10T11:18:20.208" v="926"/>
          <ac:spMkLst>
            <pc:docMk/>
            <pc:sldMk cId="2956888312" sldId="292"/>
            <ac:spMk id="3" creationId="{989133E1-EE22-41DF-866B-AF33408148B9}"/>
          </ac:spMkLst>
        </pc:spChg>
        <pc:picChg chg="add mod">
          <ac:chgData name="Stefan Stranger" userId="b5162b30-a483-47e3-bb1d-cae700d78842" providerId="ADAL" clId="{20C7FFA2-6DF6-433E-A00A-F50C9F3A12E4}" dt="2019-05-10T11:18:34.552" v="929" actId="14100"/>
          <ac:picMkLst>
            <pc:docMk/>
            <pc:sldMk cId="2956888312" sldId="292"/>
            <ac:picMk id="5" creationId="{B46F702B-8664-4FAE-89AB-B2FC35292BA4}"/>
          </ac:picMkLst>
        </pc:picChg>
        <pc:picChg chg="add mod">
          <ac:chgData name="Stefan Stranger" userId="b5162b30-a483-47e3-bb1d-cae700d78842" providerId="ADAL" clId="{20C7FFA2-6DF6-433E-A00A-F50C9F3A12E4}" dt="2019-05-10T11:20:26.006" v="931" actId="1076"/>
          <ac:picMkLst>
            <pc:docMk/>
            <pc:sldMk cId="2956888312" sldId="292"/>
            <ac:picMk id="6" creationId="{9B79443A-1398-464E-970A-1350010FAE6D}"/>
          </ac:picMkLst>
        </pc:picChg>
      </pc:sldChg>
      <pc:sldChg chg="add">
        <pc:chgData name="Stefan Stranger" userId="b5162b30-a483-47e3-bb1d-cae700d78842" providerId="ADAL" clId="{20C7FFA2-6DF6-433E-A00A-F50C9F3A12E4}" dt="2019-05-10T11:27:18.676" v="937"/>
        <pc:sldMkLst>
          <pc:docMk/>
          <pc:sldMk cId="4153171252" sldId="293"/>
        </pc:sldMkLst>
      </pc:sldChg>
      <pc:sldChg chg="modSp add">
        <pc:chgData name="Stefan Stranger" userId="b5162b30-a483-47e3-bb1d-cae700d78842" providerId="ADAL" clId="{20C7FFA2-6DF6-433E-A00A-F50C9F3A12E4}" dt="2019-05-24T10:24:33.239" v="1232" actId="6549"/>
        <pc:sldMkLst>
          <pc:docMk/>
          <pc:sldMk cId="2402956943" sldId="294"/>
        </pc:sldMkLst>
        <pc:spChg chg="mod">
          <ac:chgData name="Stefan Stranger" userId="b5162b30-a483-47e3-bb1d-cae700d78842" providerId="ADAL" clId="{20C7FFA2-6DF6-433E-A00A-F50C9F3A12E4}" dt="2019-05-24T10:24:33.239" v="1232" actId="6549"/>
          <ac:spMkLst>
            <pc:docMk/>
            <pc:sldMk cId="2402956943" sldId="294"/>
            <ac:spMk id="9" creationId="{0B81FE05-8089-40D5-840E-72D2BC42A676}"/>
          </ac:spMkLst>
        </pc:spChg>
      </pc:sldChg>
      <pc:sldChg chg="addSp modSp add ord">
        <pc:chgData name="Stefan Stranger" userId="b5162b30-a483-47e3-bb1d-cae700d78842" providerId="ADAL" clId="{20C7FFA2-6DF6-433E-A00A-F50C9F3A12E4}" dt="2019-05-24T09:21:18.225" v="1230"/>
        <pc:sldMkLst>
          <pc:docMk/>
          <pc:sldMk cId="554320693" sldId="295"/>
        </pc:sldMkLst>
        <pc:spChg chg="mod">
          <ac:chgData name="Stefan Stranger" userId="b5162b30-a483-47e3-bb1d-cae700d78842" providerId="ADAL" clId="{20C7FFA2-6DF6-433E-A00A-F50C9F3A12E4}" dt="2019-05-24T09:10:40.393" v="1208" actId="20577"/>
          <ac:spMkLst>
            <pc:docMk/>
            <pc:sldMk cId="554320693" sldId="295"/>
            <ac:spMk id="2" creationId="{E237262C-3D2A-41DA-AA8A-121412B30AD4}"/>
          </ac:spMkLst>
        </pc:spChg>
        <pc:spChg chg="mod">
          <ac:chgData name="Stefan Stranger" userId="b5162b30-a483-47e3-bb1d-cae700d78842" providerId="ADAL" clId="{20C7FFA2-6DF6-433E-A00A-F50C9F3A12E4}" dt="2019-05-24T09:15:07.412" v="1217" actId="14100"/>
          <ac:spMkLst>
            <pc:docMk/>
            <pc:sldMk cId="554320693" sldId="295"/>
            <ac:spMk id="3" creationId="{BD2D791B-433F-4D3E-B9ED-22EF49745067}"/>
          </ac:spMkLst>
        </pc:spChg>
        <pc:picChg chg="add mod">
          <ac:chgData name="Stefan Stranger" userId="b5162b30-a483-47e3-bb1d-cae700d78842" providerId="ADAL" clId="{20C7FFA2-6DF6-433E-A00A-F50C9F3A12E4}" dt="2019-05-24T09:10:45.423" v="1209" actId="1076"/>
          <ac:picMkLst>
            <pc:docMk/>
            <pc:sldMk cId="554320693" sldId="295"/>
            <ac:picMk id="5" creationId="{CFCE78D3-AA3B-4820-9A88-7B8B4F92477B}"/>
          </ac:picMkLst>
        </pc:picChg>
        <pc:picChg chg="add mod">
          <ac:chgData name="Stefan Stranger" userId="b5162b30-a483-47e3-bb1d-cae700d78842" providerId="ADAL" clId="{20C7FFA2-6DF6-433E-A00A-F50C9F3A12E4}" dt="2019-05-24T09:14:59.412" v="1216" actId="14100"/>
          <ac:picMkLst>
            <pc:docMk/>
            <pc:sldMk cId="554320693" sldId="295"/>
            <ac:picMk id="6" creationId="{0BAE34A5-B3CC-40EA-8706-3E89062624BA}"/>
          </ac:picMkLst>
        </pc:picChg>
      </pc:sldChg>
      <pc:sldChg chg="addSp delSp modSp add ord">
        <pc:chgData name="Stefan Stranger" userId="b5162b30-a483-47e3-bb1d-cae700d78842" providerId="ADAL" clId="{20C7FFA2-6DF6-433E-A00A-F50C9F3A12E4}" dt="2019-05-24T09:21:18.225" v="1230"/>
        <pc:sldMkLst>
          <pc:docMk/>
          <pc:sldMk cId="2000950218" sldId="1746"/>
        </pc:sldMkLst>
        <pc:spChg chg="mod">
          <ac:chgData name="Stefan Stranger" userId="b5162b30-a483-47e3-bb1d-cae700d78842" providerId="ADAL" clId="{20C7FFA2-6DF6-433E-A00A-F50C9F3A12E4}" dt="2019-05-24T09:16:56.342" v="1219" actId="27636"/>
          <ac:spMkLst>
            <pc:docMk/>
            <pc:sldMk cId="2000950218" sldId="1746"/>
            <ac:spMk id="2" creationId="{D3FC6366-500F-48F2-861E-5D9DCEE1E880}"/>
          </ac:spMkLst>
        </pc:spChg>
        <pc:picChg chg="add mod">
          <ac:chgData name="Stefan Stranger" userId="b5162b30-a483-47e3-bb1d-cae700d78842" providerId="ADAL" clId="{20C7FFA2-6DF6-433E-A00A-F50C9F3A12E4}" dt="2019-05-24T09:20:33.398" v="1228" actId="1076"/>
          <ac:picMkLst>
            <pc:docMk/>
            <pc:sldMk cId="2000950218" sldId="1746"/>
            <ac:picMk id="3" creationId="{20747A53-47CA-42BC-A3F9-7D3B5BBE642A}"/>
          </ac:picMkLst>
        </pc:picChg>
        <pc:picChg chg="add mod ord">
          <ac:chgData name="Stefan Stranger" userId="b5162b30-a483-47e3-bb1d-cae700d78842" providerId="ADAL" clId="{20C7FFA2-6DF6-433E-A00A-F50C9F3A12E4}" dt="2019-05-24T09:20:40.865" v="1229" actId="166"/>
          <ac:picMkLst>
            <pc:docMk/>
            <pc:sldMk cId="2000950218" sldId="1746"/>
            <ac:picMk id="5" creationId="{95055DAA-1884-41BE-ACAF-E64441DB69FA}"/>
          </ac:picMkLst>
        </pc:picChg>
        <pc:picChg chg="del">
          <ac:chgData name="Stefan Stranger" userId="b5162b30-a483-47e3-bb1d-cae700d78842" providerId="ADAL" clId="{20C7FFA2-6DF6-433E-A00A-F50C9F3A12E4}" dt="2019-05-24T09:19:13.610" v="1221" actId="478"/>
          <ac:picMkLst>
            <pc:docMk/>
            <pc:sldMk cId="2000950218" sldId="1746"/>
            <ac:picMk id="8" creationId="{7126C2DE-E8DB-4B3D-9CD7-ABC806B62BA7}"/>
          </ac:picMkLst>
        </pc:picChg>
        <pc:picChg chg="del">
          <ac:chgData name="Stefan Stranger" userId="b5162b30-a483-47e3-bb1d-cae700d78842" providerId="ADAL" clId="{20C7FFA2-6DF6-433E-A00A-F50C9F3A12E4}" dt="2019-05-24T09:19:11.457" v="1220" actId="478"/>
          <ac:picMkLst>
            <pc:docMk/>
            <pc:sldMk cId="2000950218" sldId="1746"/>
            <ac:picMk id="9" creationId="{24907F97-8583-451D-B91B-24457559F311}"/>
          </ac:picMkLst>
        </pc:picChg>
      </pc:sldChg>
      <pc:sldChg chg="addSp delSp modSp add modNotesTx">
        <pc:chgData name="Stefan Stranger" userId="b5162b30-a483-47e3-bb1d-cae700d78842" providerId="ADAL" clId="{20C7FFA2-6DF6-433E-A00A-F50C9F3A12E4}" dt="2019-05-24T11:02:24.223" v="1373" actId="12"/>
        <pc:sldMkLst>
          <pc:docMk/>
          <pc:sldMk cId="1092728623" sldId="1747"/>
        </pc:sldMkLst>
        <pc:spChg chg="mod">
          <ac:chgData name="Stefan Stranger" userId="b5162b30-a483-47e3-bb1d-cae700d78842" providerId="ADAL" clId="{20C7FFA2-6DF6-433E-A00A-F50C9F3A12E4}" dt="2019-05-24T11:01:17.417" v="1371" actId="20577"/>
          <ac:spMkLst>
            <pc:docMk/>
            <pc:sldMk cId="1092728623" sldId="1747"/>
            <ac:spMk id="2" creationId="{6F88B8E4-D606-499C-97DA-00768633FE82}"/>
          </ac:spMkLst>
        </pc:spChg>
        <pc:spChg chg="del">
          <ac:chgData name="Stefan Stranger" userId="b5162b30-a483-47e3-bb1d-cae700d78842" providerId="ADAL" clId="{20C7FFA2-6DF6-433E-A00A-F50C9F3A12E4}" dt="2019-05-24T11:00:32.078" v="1335"/>
          <ac:spMkLst>
            <pc:docMk/>
            <pc:sldMk cId="1092728623" sldId="1747"/>
            <ac:spMk id="3" creationId="{90248660-AA87-4B2B-9584-16C45291F6DF}"/>
          </ac:spMkLst>
        </pc:spChg>
        <pc:picChg chg="add mod">
          <ac:chgData name="Stefan Stranger" userId="b5162b30-a483-47e3-bb1d-cae700d78842" providerId="ADAL" clId="{20C7FFA2-6DF6-433E-A00A-F50C9F3A12E4}" dt="2019-05-24T11:00:32.078" v="1335"/>
          <ac:picMkLst>
            <pc:docMk/>
            <pc:sldMk cId="1092728623" sldId="1747"/>
            <ac:picMk id="5" creationId="{FC14907B-B731-40EC-9426-0019890C4565}"/>
          </ac:picMkLst>
        </pc:picChg>
      </pc:sldChg>
      <pc:sldMasterChg chg="delSldLayout">
        <pc:chgData name="Stefan Stranger" userId="b5162b30-a483-47e3-bb1d-cae700d78842" providerId="ADAL" clId="{20C7FFA2-6DF6-433E-A00A-F50C9F3A12E4}" dt="2019-05-10T11:27:05.926" v="936" actId="2696"/>
        <pc:sldMasterMkLst>
          <pc:docMk/>
          <pc:sldMasterMk cId="1709377244" sldId="2147483648"/>
        </pc:sldMasterMkLst>
      </pc:sldMasterChg>
    </pc:docChg>
  </pc:docChgLst>
  <pc:docChgLst>
    <pc:chgData name="Stefan Stranger" userId="b5162b30-a483-47e3-bb1d-cae700d78842" providerId="ADAL" clId="{44125B58-AE4A-4F25-8278-24EC1EC68CED}"/>
    <pc:docChg chg="undo redo custSel mod addSld delSld modSld sldOrd">
      <pc:chgData name="Stefan Stranger" userId="b5162b30-a483-47e3-bb1d-cae700d78842" providerId="ADAL" clId="{44125B58-AE4A-4F25-8278-24EC1EC68CED}" dt="2019-05-10T07:55:11.197" v="1188" actId="20577"/>
      <pc:docMkLst>
        <pc:docMk/>
      </pc:docMkLst>
      <pc:sldChg chg="addSp modSp">
        <pc:chgData name="Stefan Stranger" userId="b5162b30-a483-47e3-bb1d-cae700d78842" providerId="ADAL" clId="{44125B58-AE4A-4F25-8278-24EC1EC68CED}" dt="2019-04-29T15:22:21.616" v="19" actId="1076"/>
        <pc:sldMkLst>
          <pc:docMk/>
          <pc:sldMk cId="573852390" sldId="256"/>
        </pc:sldMkLst>
        <pc:spChg chg="mod">
          <ac:chgData name="Stefan Stranger" userId="b5162b30-a483-47e3-bb1d-cae700d78842" providerId="ADAL" clId="{44125B58-AE4A-4F25-8278-24EC1EC68CED}" dt="2019-04-29T15:21:52.450" v="2" actId="114"/>
          <ac:spMkLst>
            <pc:docMk/>
            <pc:sldMk cId="573852390" sldId="256"/>
            <ac:spMk id="4" creationId="{AFDF63C0-7899-484C-A4D0-4E094D7D8514}"/>
          </ac:spMkLst>
        </pc:spChg>
        <pc:spChg chg="mod">
          <ac:chgData name="Stefan Stranger" userId="b5162b30-a483-47e3-bb1d-cae700d78842" providerId="ADAL" clId="{44125B58-AE4A-4F25-8278-24EC1EC68CED}" dt="2019-04-29T15:22:02.722" v="17" actId="20577"/>
          <ac:spMkLst>
            <pc:docMk/>
            <pc:sldMk cId="573852390" sldId="256"/>
            <ac:spMk id="5" creationId="{DA3D2870-C39A-437F-AE7C-28D23BA6E53D}"/>
          </ac:spMkLst>
        </pc:spChg>
        <pc:spChg chg="add mod">
          <ac:chgData name="Stefan Stranger" userId="b5162b30-a483-47e3-bb1d-cae700d78842" providerId="ADAL" clId="{44125B58-AE4A-4F25-8278-24EC1EC68CED}" dt="2019-04-29T15:22:21.616" v="19" actId="1076"/>
          <ac:spMkLst>
            <pc:docMk/>
            <pc:sldMk cId="573852390" sldId="256"/>
            <ac:spMk id="7" creationId="{CA5904DE-BF4C-4BD2-9012-0924DB5E3F26}"/>
          </ac:spMkLst>
        </pc:spChg>
        <pc:spChg chg="add mod">
          <ac:chgData name="Stefan Stranger" userId="b5162b30-a483-47e3-bb1d-cae700d78842" providerId="ADAL" clId="{44125B58-AE4A-4F25-8278-24EC1EC68CED}" dt="2019-04-29T15:22:21.616" v="19" actId="1076"/>
          <ac:spMkLst>
            <pc:docMk/>
            <pc:sldMk cId="573852390" sldId="256"/>
            <ac:spMk id="8" creationId="{4E01E419-D023-4AA4-8DD0-DF4E951D15E9}"/>
          </ac:spMkLst>
        </pc:spChg>
        <pc:picChg chg="add mod">
          <ac:chgData name="Stefan Stranger" userId="b5162b30-a483-47e3-bb1d-cae700d78842" providerId="ADAL" clId="{44125B58-AE4A-4F25-8278-24EC1EC68CED}" dt="2019-04-29T15:22:21.616" v="19" actId="1076"/>
          <ac:picMkLst>
            <pc:docMk/>
            <pc:sldMk cId="573852390" sldId="256"/>
            <ac:picMk id="6" creationId="{0473B88C-765A-4263-8CC4-A4D09F9C40DA}"/>
          </ac:picMkLst>
        </pc:picChg>
        <pc:picChg chg="add mod">
          <ac:chgData name="Stefan Stranger" userId="b5162b30-a483-47e3-bb1d-cae700d78842" providerId="ADAL" clId="{44125B58-AE4A-4F25-8278-24EC1EC68CED}" dt="2019-04-29T15:22:21.616" v="19" actId="1076"/>
          <ac:picMkLst>
            <pc:docMk/>
            <pc:sldMk cId="573852390" sldId="256"/>
            <ac:picMk id="9" creationId="{7CF1CADE-EB68-4B84-AA62-DDEB8BFF3DD5}"/>
          </ac:picMkLst>
        </pc:picChg>
      </pc:sldChg>
      <pc:sldChg chg="modSp">
        <pc:chgData name="Stefan Stranger" userId="b5162b30-a483-47e3-bb1d-cae700d78842" providerId="ADAL" clId="{44125B58-AE4A-4F25-8278-24EC1EC68CED}" dt="2019-04-29T15:24:25.129" v="28" actId="20577"/>
        <pc:sldMkLst>
          <pc:docMk/>
          <pc:sldMk cId="1387870376" sldId="257"/>
        </pc:sldMkLst>
        <pc:spChg chg="mod">
          <ac:chgData name="Stefan Stranger" userId="b5162b30-a483-47e3-bb1d-cae700d78842" providerId="ADAL" clId="{44125B58-AE4A-4F25-8278-24EC1EC68CED}" dt="2019-04-29T15:24:13.257" v="24" actId="20577"/>
          <ac:spMkLst>
            <pc:docMk/>
            <pc:sldMk cId="1387870376" sldId="257"/>
            <ac:spMk id="8" creationId="{79D17843-0B9C-4455-AFFB-760D8C77D0BD}"/>
          </ac:spMkLst>
        </pc:spChg>
        <pc:spChg chg="mod">
          <ac:chgData name="Stefan Stranger" userId="b5162b30-a483-47e3-bb1d-cae700d78842" providerId="ADAL" clId="{44125B58-AE4A-4F25-8278-24EC1EC68CED}" dt="2019-04-29T15:24:25.129" v="28" actId="20577"/>
          <ac:spMkLst>
            <pc:docMk/>
            <pc:sldMk cId="1387870376" sldId="257"/>
            <ac:spMk id="9" creationId="{0B81FE05-8089-40D5-840E-72D2BC42A676}"/>
          </ac:spMkLst>
        </pc:spChg>
      </pc:sldChg>
      <pc:sldChg chg="ord modTransition">
        <pc:chgData name="Stefan Stranger" userId="b5162b30-a483-47e3-bb1d-cae700d78842" providerId="ADAL" clId="{44125B58-AE4A-4F25-8278-24EC1EC68CED}" dt="2019-05-04T12:20:10.987" v="724"/>
        <pc:sldMkLst>
          <pc:docMk/>
          <pc:sldMk cId="2317594570" sldId="262"/>
        </pc:sldMkLst>
      </pc:sldChg>
      <pc:sldChg chg="modSp">
        <pc:chgData name="Stefan Stranger" userId="b5162b30-a483-47e3-bb1d-cae700d78842" providerId="ADAL" clId="{44125B58-AE4A-4F25-8278-24EC1EC68CED}" dt="2019-05-04T12:51:44.561" v="901" actId="27636"/>
        <pc:sldMkLst>
          <pc:docMk/>
          <pc:sldMk cId="1980641671" sldId="263"/>
        </pc:sldMkLst>
        <pc:spChg chg="mod">
          <ac:chgData name="Stefan Stranger" userId="b5162b30-a483-47e3-bb1d-cae700d78842" providerId="ADAL" clId="{44125B58-AE4A-4F25-8278-24EC1EC68CED}" dt="2019-05-04T12:51:44.561" v="901" actId="27636"/>
          <ac:spMkLst>
            <pc:docMk/>
            <pc:sldMk cId="1980641671" sldId="263"/>
            <ac:spMk id="4" creationId="{1BF78C52-77F8-4109-8CDE-7F92C6B3980E}"/>
          </ac:spMkLst>
        </pc:spChg>
      </pc:sldChg>
      <pc:sldChg chg="addSp delSp modSp mod setBg">
        <pc:chgData name="Stefan Stranger" userId="b5162b30-a483-47e3-bb1d-cae700d78842" providerId="ADAL" clId="{44125B58-AE4A-4F25-8278-24EC1EC68CED}" dt="2019-05-04T13:10:00.327" v="1151" actId="20577"/>
        <pc:sldMkLst>
          <pc:docMk/>
          <pc:sldMk cId="1840938997" sldId="266"/>
        </pc:sldMkLst>
        <pc:spChg chg="mod ord">
          <ac:chgData name="Stefan Stranger" userId="b5162b30-a483-47e3-bb1d-cae700d78842" providerId="ADAL" clId="{44125B58-AE4A-4F25-8278-24EC1EC68CED}" dt="2019-05-04T13:05:04.515" v="937" actId="26606"/>
          <ac:spMkLst>
            <pc:docMk/>
            <pc:sldMk cId="1840938997" sldId="266"/>
            <ac:spMk id="2" creationId="{4D8F3070-6E8B-4B8A-BE08-0BC821F850EB}"/>
          </ac:spMkLst>
        </pc:spChg>
        <pc:spChg chg="mod">
          <ac:chgData name="Stefan Stranger" userId="b5162b30-a483-47e3-bb1d-cae700d78842" providerId="ADAL" clId="{44125B58-AE4A-4F25-8278-24EC1EC68CED}" dt="2019-05-04T13:05:04.515" v="937" actId="26606"/>
          <ac:spMkLst>
            <pc:docMk/>
            <pc:sldMk cId="1840938997" sldId="266"/>
            <ac:spMk id="3" creationId="{7605F39C-4AA0-4044-BDA5-15C6FA7A6E1E}"/>
          </ac:spMkLst>
        </pc:spChg>
        <pc:spChg chg="add del mod">
          <ac:chgData name="Stefan Stranger" userId="b5162b30-a483-47e3-bb1d-cae700d78842" providerId="ADAL" clId="{44125B58-AE4A-4F25-8278-24EC1EC68CED}" dt="2019-05-04T13:06:55.451" v="984" actId="2711"/>
          <ac:spMkLst>
            <pc:docMk/>
            <pc:sldMk cId="1840938997" sldId="266"/>
            <ac:spMk id="4" creationId="{774F3289-CF28-4B5F-A303-11730BFBF1C4}"/>
          </ac:spMkLst>
        </pc:spChg>
        <pc:spChg chg="add del mod">
          <ac:chgData name="Stefan Stranger" userId="b5162b30-a483-47e3-bb1d-cae700d78842" providerId="ADAL" clId="{44125B58-AE4A-4F25-8278-24EC1EC68CED}" dt="2019-05-04T12:53:55.315" v="907" actId="478"/>
          <ac:spMkLst>
            <pc:docMk/>
            <pc:sldMk cId="1840938997" sldId="266"/>
            <ac:spMk id="6" creationId="{9AE53418-4E7A-4922-B1C9-9714BC98C879}"/>
          </ac:spMkLst>
        </pc:spChg>
        <pc:spChg chg="add mod">
          <ac:chgData name="Stefan Stranger" userId="b5162b30-a483-47e3-bb1d-cae700d78842" providerId="ADAL" clId="{44125B58-AE4A-4F25-8278-24EC1EC68CED}" dt="2019-05-04T13:10:00.327" v="1151" actId="20577"/>
          <ac:spMkLst>
            <pc:docMk/>
            <pc:sldMk cId="1840938997" sldId="266"/>
            <ac:spMk id="12" creationId="{9FEDD140-968E-4116-90A0-12E67AEC0B64}"/>
          </ac:spMkLst>
        </pc:spChg>
        <pc:spChg chg="add del">
          <ac:chgData name="Stefan Stranger" userId="b5162b30-a483-47e3-bb1d-cae700d78842" providerId="ADAL" clId="{44125B58-AE4A-4F25-8278-24EC1EC68CED}" dt="2019-05-04T13:05:04.515" v="937" actId="26606"/>
          <ac:spMkLst>
            <pc:docMk/>
            <pc:sldMk cId="1840938997" sldId="266"/>
            <ac:spMk id="15" creationId="{E02F3C71-C981-4614-98EA-D6C494F8091E}"/>
          </ac:spMkLst>
        </pc:spChg>
        <pc:picChg chg="add del mod">
          <ac:chgData name="Stefan Stranger" userId="b5162b30-a483-47e3-bb1d-cae700d78842" providerId="ADAL" clId="{44125B58-AE4A-4F25-8278-24EC1EC68CED}" dt="2019-05-04T12:53:53.811" v="906"/>
          <ac:picMkLst>
            <pc:docMk/>
            <pc:sldMk cId="1840938997" sldId="266"/>
            <ac:picMk id="7" creationId="{4BCE15A3-33FE-4100-98DC-66635F935056}"/>
          </ac:picMkLst>
        </pc:picChg>
        <pc:picChg chg="add mod">
          <ac:chgData name="Stefan Stranger" userId="b5162b30-a483-47e3-bb1d-cae700d78842" providerId="ADAL" clId="{44125B58-AE4A-4F25-8278-24EC1EC68CED}" dt="2019-05-04T13:05:16.860" v="941" actId="1076"/>
          <ac:picMkLst>
            <pc:docMk/>
            <pc:sldMk cId="1840938997" sldId="266"/>
            <ac:picMk id="8" creationId="{C361BBE8-C2DE-45F4-8A8F-F97EC222EC37}"/>
          </ac:picMkLst>
        </pc:picChg>
        <pc:picChg chg="add del">
          <ac:chgData name="Stefan Stranger" userId="b5162b30-a483-47e3-bb1d-cae700d78842" providerId="ADAL" clId="{44125B58-AE4A-4F25-8278-24EC1EC68CED}" dt="2019-05-04T13:04:44.745" v="934"/>
          <ac:picMkLst>
            <pc:docMk/>
            <pc:sldMk cId="1840938997" sldId="266"/>
            <ac:picMk id="9" creationId="{903F6E79-57C4-4425-BD64-BB3FB4DBAB04}"/>
          </ac:picMkLst>
        </pc:picChg>
        <pc:picChg chg="add mod">
          <ac:chgData name="Stefan Stranger" userId="b5162b30-a483-47e3-bb1d-cae700d78842" providerId="ADAL" clId="{44125B58-AE4A-4F25-8278-24EC1EC68CED}" dt="2019-05-04T13:05:14.872" v="940" actId="1076"/>
          <ac:picMkLst>
            <pc:docMk/>
            <pc:sldMk cId="1840938997" sldId="266"/>
            <ac:picMk id="10" creationId="{A35529FE-A291-48AB-BB82-58C1224A6831}"/>
          </ac:picMkLst>
        </pc:picChg>
      </pc:sldChg>
      <pc:sldChg chg="modTransition">
        <pc:chgData name="Stefan Stranger" userId="b5162b30-a483-47e3-bb1d-cae700d78842" providerId="ADAL" clId="{44125B58-AE4A-4F25-8278-24EC1EC68CED}" dt="2019-05-04T13:14:38.380" v="1152"/>
        <pc:sldMkLst>
          <pc:docMk/>
          <pc:sldMk cId="3434434018" sldId="278"/>
        </pc:sldMkLst>
      </pc:sldChg>
      <pc:sldChg chg="addSp delSp modSp add setBg delDesignElem">
        <pc:chgData name="Stefan Stranger" userId="b5162b30-a483-47e3-bb1d-cae700d78842" providerId="ADAL" clId="{44125B58-AE4A-4F25-8278-24EC1EC68CED}" dt="2019-04-29T15:35:31.034" v="75" actId="1076"/>
        <pc:sldMkLst>
          <pc:docMk/>
          <pc:sldMk cId="230359360" sldId="281"/>
        </pc:sldMkLst>
        <pc:spChg chg="mod">
          <ac:chgData name="Stefan Stranger" userId="b5162b30-a483-47e3-bb1d-cae700d78842" providerId="ADAL" clId="{44125B58-AE4A-4F25-8278-24EC1EC68CED}" dt="2019-04-29T15:35:31.034" v="75" actId="1076"/>
          <ac:spMkLst>
            <pc:docMk/>
            <pc:sldMk cId="230359360" sldId="281"/>
            <ac:spMk id="2" creationId="{125A6C2A-BFEC-47AF-8BEE-02398D50CD70}"/>
          </ac:spMkLst>
        </pc:spChg>
        <pc:spChg chg="mod">
          <ac:chgData name="Stefan Stranger" userId="b5162b30-a483-47e3-bb1d-cae700d78842" providerId="ADAL" clId="{44125B58-AE4A-4F25-8278-24EC1EC68CED}" dt="2019-04-29T15:35:17.475" v="74" actId="1076"/>
          <ac:spMkLst>
            <pc:docMk/>
            <pc:sldMk cId="230359360" sldId="281"/>
            <ac:spMk id="3" creationId="{674344FE-422D-47DC-919B-DCD8987533F3}"/>
          </ac:spMkLst>
        </pc:spChg>
        <pc:spChg chg="add del mod">
          <ac:chgData name="Stefan Stranger" userId="b5162b30-a483-47e3-bb1d-cae700d78842" providerId="ADAL" clId="{44125B58-AE4A-4F25-8278-24EC1EC68CED}" dt="2019-04-29T15:28:22.990" v="40" actId="47"/>
          <ac:spMkLst>
            <pc:docMk/>
            <pc:sldMk cId="230359360" sldId="281"/>
            <ac:spMk id="4" creationId="{81FFFDEF-0E53-426C-84F4-E2F2A17A5969}"/>
          </ac:spMkLst>
        </pc:spChg>
        <pc:spChg chg="del">
          <ac:chgData name="Stefan Stranger" userId="b5162b30-a483-47e3-bb1d-cae700d78842" providerId="ADAL" clId="{44125B58-AE4A-4F25-8278-24EC1EC68CED}" dt="2019-04-29T15:26:35.353" v="32"/>
          <ac:spMkLst>
            <pc:docMk/>
            <pc:sldMk cId="230359360" sldId="281"/>
            <ac:spMk id="135" creationId="{CF62D2A7-8207-488C-9F46-316BA81A16C8}"/>
          </ac:spMkLst>
        </pc:spChg>
      </pc:sldChg>
      <pc:sldChg chg="modSp add ord">
        <pc:chgData name="Stefan Stranger" userId="b5162b30-a483-47e3-bb1d-cae700d78842" providerId="ADAL" clId="{44125B58-AE4A-4F25-8278-24EC1EC68CED}" dt="2019-05-10T07:55:11.197" v="1188" actId="20577"/>
        <pc:sldMkLst>
          <pc:docMk/>
          <pc:sldMk cId="2433645229" sldId="284"/>
        </pc:sldMkLst>
        <pc:spChg chg="mod">
          <ac:chgData name="Stefan Stranger" userId="b5162b30-a483-47e3-bb1d-cae700d78842" providerId="ADAL" clId="{44125B58-AE4A-4F25-8278-24EC1EC68CED}" dt="2019-05-04T09:42:47.393" v="120" actId="20577"/>
          <ac:spMkLst>
            <pc:docMk/>
            <pc:sldMk cId="2433645229" sldId="284"/>
            <ac:spMk id="3" creationId="{5E0F8E6B-3198-4644-A484-C09C9AD7147E}"/>
          </ac:spMkLst>
        </pc:spChg>
        <pc:spChg chg="mod">
          <ac:chgData name="Stefan Stranger" userId="b5162b30-a483-47e3-bb1d-cae700d78842" providerId="ADAL" clId="{44125B58-AE4A-4F25-8278-24EC1EC68CED}" dt="2019-05-10T07:55:11.197" v="1188" actId="20577"/>
          <ac:spMkLst>
            <pc:docMk/>
            <pc:sldMk cId="2433645229" sldId="284"/>
            <ac:spMk id="4" creationId="{1BF78C52-77F8-4109-8CDE-7F92C6B3980E}"/>
          </ac:spMkLst>
        </pc:spChg>
      </pc:sldChg>
      <pc:sldMasterChg chg="delSldLayout">
        <pc:chgData name="Stefan Stranger" userId="b5162b30-a483-47e3-bb1d-cae700d78842" providerId="ADAL" clId="{44125B58-AE4A-4F25-8278-24EC1EC68CED}" dt="2019-05-04T12:18:37.141" v="540" actId="2696"/>
        <pc:sldMasterMkLst>
          <pc:docMk/>
          <pc:sldMasterMk cId="1709377244" sldId="2147483648"/>
        </pc:sldMasterMkLst>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3C9E51-4683-46BC-BE9C-AB7B10735C1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A3C3CFD2-E132-4753-869F-4A83B458B629}">
      <dgm:prSet/>
      <dgm:spPr>
        <a:solidFill>
          <a:schemeClr val="accent5">
            <a:lumMod val="60000"/>
            <a:lumOff val="40000"/>
          </a:schemeClr>
        </a:solidFill>
        <a:ln>
          <a:noFill/>
        </a:ln>
      </dgm:spPr>
      <dgm:t>
        <a:bodyPr/>
        <a:lstStyle/>
        <a:p>
          <a:r>
            <a:rPr lang="en-US" dirty="0"/>
            <a:t>Develop</a:t>
          </a:r>
        </a:p>
      </dgm:t>
    </dgm:pt>
    <dgm:pt modelId="{37086405-5D9C-4AA3-A275-0E13581C3D26}" type="parTrans" cxnId="{BE6C4561-07F7-469E-B0B4-DEE4CCC2E2D9}">
      <dgm:prSet/>
      <dgm:spPr/>
      <dgm:t>
        <a:bodyPr/>
        <a:lstStyle/>
        <a:p>
          <a:endParaRPr lang="en-US"/>
        </a:p>
      </dgm:t>
    </dgm:pt>
    <dgm:pt modelId="{CC0F6CBA-1D96-45C0-AF89-DB13E9C025EB}" type="sibTrans" cxnId="{BE6C4561-07F7-469E-B0B4-DEE4CCC2E2D9}">
      <dgm:prSet/>
      <dgm:spPr/>
      <dgm:t>
        <a:bodyPr/>
        <a:lstStyle/>
        <a:p>
          <a:endParaRPr lang="en-US"/>
        </a:p>
      </dgm:t>
    </dgm:pt>
    <dgm:pt modelId="{BCA52CEF-5641-468B-A248-D4A244101043}">
      <dgm:prSet/>
      <dgm:spPr/>
      <dgm:t>
        <a:bodyPr/>
        <a:lstStyle/>
        <a:p>
          <a:r>
            <a:rPr lang="en-US" dirty="0"/>
            <a:t>Install prerequisites</a:t>
          </a:r>
        </a:p>
      </dgm:t>
    </dgm:pt>
    <dgm:pt modelId="{036D59CA-5D43-455D-855D-A7FA31057E4A}" type="parTrans" cxnId="{8A249B60-5860-4959-8235-8B9A8D9C0E1B}">
      <dgm:prSet/>
      <dgm:spPr/>
      <dgm:t>
        <a:bodyPr/>
        <a:lstStyle/>
        <a:p>
          <a:endParaRPr lang="en-US"/>
        </a:p>
      </dgm:t>
    </dgm:pt>
    <dgm:pt modelId="{1AF9468A-0894-4ED0-B7AA-DF4489D986B3}" type="sibTrans" cxnId="{8A249B60-5860-4959-8235-8B9A8D9C0E1B}">
      <dgm:prSet/>
      <dgm:spPr/>
      <dgm:t>
        <a:bodyPr/>
        <a:lstStyle/>
        <a:p>
          <a:endParaRPr lang="en-US"/>
        </a:p>
      </dgm:t>
    </dgm:pt>
    <dgm:pt modelId="{B6FF0460-AD4B-4D21-A09D-5EB5E6CAD38F}">
      <dgm:prSet/>
      <dgm:spPr/>
      <dgm:t>
        <a:bodyPr/>
        <a:lstStyle/>
        <a:p>
          <a:r>
            <a:rPr lang="en-US" dirty="0"/>
            <a:t>Create directory &amp; manifest</a:t>
          </a:r>
        </a:p>
      </dgm:t>
    </dgm:pt>
    <dgm:pt modelId="{0C153F74-39AF-4592-AFB3-456F4B88382E}" type="parTrans" cxnId="{531FF509-0FF3-4994-9DFB-351E049571C1}">
      <dgm:prSet/>
      <dgm:spPr/>
      <dgm:t>
        <a:bodyPr/>
        <a:lstStyle/>
        <a:p>
          <a:endParaRPr lang="nl-NL"/>
        </a:p>
      </dgm:t>
    </dgm:pt>
    <dgm:pt modelId="{23ED7855-F2EE-4CCB-B3C6-056AD34BE56B}" type="sibTrans" cxnId="{531FF509-0FF3-4994-9DFB-351E049571C1}">
      <dgm:prSet/>
      <dgm:spPr/>
      <dgm:t>
        <a:bodyPr/>
        <a:lstStyle/>
        <a:p>
          <a:endParaRPr lang="nl-NL"/>
        </a:p>
      </dgm:t>
    </dgm:pt>
    <dgm:pt modelId="{B230E6E1-3E72-465F-B9C4-4E803F7AA62B}">
      <dgm:prSet/>
      <dgm:spPr/>
      <dgm:t>
        <a:bodyPr/>
        <a:lstStyle/>
        <a:p>
          <a:r>
            <a:rPr lang="en-US" dirty="0"/>
            <a:t>Package &amp; Publish</a:t>
          </a:r>
        </a:p>
      </dgm:t>
    </dgm:pt>
    <dgm:pt modelId="{F48FD189-9B57-4038-8FB4-9F9145DA5FEA}" type="parTrans" cxnId="{9FF5C622-BE57-4CAD-AB13-723EFABE10D3}">
      <dgm:prSet/>
      <dgm:spPr/>
      <dgm:t>
        <a:bodyPr/>
        <a:lstStyle/>
        <a:p>
          <a:endParaRPr lang="nl-NL"/>
        </a:p>
      </dgm:t>
    </dgm:pt>
    <dgm:pt modelId="{6A158670-56BE-471A-8BED-E78288F2DA3E}" type="sibTrans" cxnId="{9FF5C622-BE57-4CAD-AB13-723EFABE10D3}">
      <dgm:prSet/>
      <dgm:spPr/>
      <dgm:t>
        <a:bodyPr/>
        <a:lstStyle/>
        <a:p>
          <a:endParaRPr lang="nl-NL"/>
        </a:p>
      </dgm:t>
    </dgm:pt>
    <dgm:pt modelId="{C9D0585B-5058-45FA-88AC-F51CFC296680}">
      <dgm:prSet/>
      <dgm:spPr/>
      <dgm:t>
        <a:bodyPr/>
        <a:lstStyle/>
        <a:p>
          <a:r>
            <a:rPr lang="en-US" dirty="0"/>
            <a:t>Create Publisher</a:t>
          </a:r>
        </a:p>
      </dgm:t>
    </dgm:pt>
    <dgm:pt modelId="{8F7B4758-8171-4B37-B804-AD55F8448FC9}" type="parTrans" cxnId="{CEA4954D-8A63-4BE9-8C11-698AB649D834}">
      <dgm:prSet/>
      <dgm:spPr/>
      <dgm:t>
        <a:bodyPr/>
        <a:lstStyle/>
        <a:p>
          <a:endParaRPr lang="nl-NL"/>
        </a:p>
      </dgm:t>
    </dgm:pt>
    <dgm:pt modelId="{4EB09256-D3F0-49E8-AC0B-A880981566AC}" type="sibTrans" cxnId="{CEA4954D-8A63-4BE9-8C11-698AB649D834}">
      <dgm:prSet/>
      <dgm:spPr/>
      <dgm:t>
        <a:bodyPr/>
        <a:lstStyle/>
        <a:p>
          <a:endParaRPr lang="nl-NL"/>
        </a:p>
      </dgm:t>
    </dgm:pt>
    <dgm:pt modelId="{A19CE058-238C-452E-8503-6AD9921FE27A}">
      <dgm:prSet/>
      <dgm:spPr/>
      <dgm:t>
        <a:bodyPr/>
        <a:lstStyle/>
        <a:p>
          <a:r>
            <a:rPr lang="en-US" dirty="0"/>
            <a:t>Package Extension</a:t>
          </a:r>
        </a:p>
      </dgm:t>
    </dgm:pt>
    <dgm:pt modelId="{8FC59FFA-EA09-4D3C-8806-2E7FD19E3124}" type="parTrans" cxnId="{64426840-F4B5-4E62-8829-633278D1D5F7}">
      <dgm:prSet/>
      <dgm:spPr/>
      <dgm:t>
        <a:bodyPr/>
        <a:lstStyle/>
        <a:p>
          <a:endParaRPr lang="nl-NL"/>
        </a:p>
      </dgm:t>
    </dgm:pt>
    <dgm:pt modelId="{17FC8E22-C566-45EC-9DC5-3BAB65621A9A}" type="sibTrans" cxnId="{64426840-F4B5-4E62-8829-633278D1D5F7}">
      <dgm:prSet/>
      <dgm:spPr/>
      <dgm:t>
        <a:bodyPr/>
        <a:lstStyle/>
        <a:p>
          <a:endParaRPr lang="nl-NL"/>
        </a:p>
      </dgm:t>
    </dgm:pt>
    <dgm:pt modelId="{09E549C3-7034-4681-AF12-B28A2C5D6D8A}">
      <dgm:prSet/>
      <dgm:spPr/>
      <dgm:t>
        <a:bodyPr/>
        <a:lstStyle/>
        <a:p>
          <a:r>
            <a:rPr lang="en-US" dirty="0"/>
            <a:t>Publish Extension</a:t>
          </a:r>
        </a:p>
      </dgm:t>
    </dgm:pt>
    <dgm:pt modelId="{11545F35-C8AB-4BDF-A429-660D77FC929D}" type="parTrans" cxnId="{563E3E68-CE6B-48EA-92A8-CF49334393CB}">
      <dgm:prSet/>
      <dgm:spPr/>
      <dgm:t>
        <a:bodyPr/>
        <a:lstStyle/>
        <a:p>
          <a:endParaRPr lang="nl-NL"/>
        </a:p>
      </dgm:t>
    </dgm:pt>
    <dgm:pt modelId="{A9C2062E-7F88-48D0-938C-4893B8BC8A90}" type="sibTrans" cxnId="{563E3E68-CE6B-48EA-92A8-CF49334393CB}">
      <dgm:prSet/>
      <dgm:spPr/>
      <dgm:t>
        <a:bodyPr/>
        <a:lstStyle/>
        <a:p>
          <a:endParaRPr lang="nl-NL"/>
        </a:p>
      </dgm:t>
    </dgm:pt>
    <dgm:pt modelId="{ED4BAE2D-0B23-49E8-A1B3-29530CAE43A9}">
      <dgm:prSet/>
      <dgm:spPr/>
      <dgm:t>
        <a:bodyPr/>
        <a:lstStyle/>
        <a:p>
          <a:r>
            <a:rPr lang="en-US" dirty="0"/>
            <a:t>Test Extension</a:t>
          </a:r>
        </a:p>
      </dgm:t>
    </dgm:pt>
    <dgm:pt modelId="{72372182-CC98-42CA-9D19-0164BF9D760D}" type="parTrans" cxnId="{781ED1BE-1A69-4597-A8C7-8AB1CF98D4C3}">
      <dgm:prSet/>
      <dgm:spPr/>
      <dgm:t>
        <a:bodyPr/>
        <a:lstStyle/>
        <a:p>
          <a:endParaRPr lang="nl-NL"/>
        </a:p>
      </dgm:t>
    </dgm:pt>
    <dgm:pt modelId="{F17FDEA0-2AF5-4E76-BB09-540A009FA4C1}" type="sibTrans" cxnId="{781ED1BE-1A69-4597-A8C7-8AB1CF98D4C3}">
      <dgm:prSet/>
      <dgm:spPr/>
      <dgm:t>
        <a:bodyPr/>
        <a:lstStyle/>
        <a:p>
          <a:endParaRPr lang="nl-NL"/>
        </a:p>
      </dgm:t>
    </dgm:pt>
    <dgm:pt modelId="{E0B71A27-1DF2-4A3F-B794-DAA11CA989FC}">
      <dgm:prSet/>
      <dgm:spPr/>
      <dgm:t>
        <a:bodyPr/>
        <a:lstStyle/>
        <a:p>
          <a:r>
            <a:rPr lang="en-US" dirty="0"/>
            <a:t>Install Extension</a:t>
          </a:r>
        </a:p>
      </dgm:t>
    </dgm:pt>
    <dgm:pt modelId="{A09DE6EF-FE63-4C1C-AE99-447F45245593}" type="parTrans" cxnId="{D2F82797-E1D1-4D61-9204-875AE885F083}">
      <dgm:prSet/>
      <dgm:spPr/>
      <dgm:t>
        <a:bodyPr/>
        <a:lstStyle/>
        <a:p>
          <a:endParaRPr lang="nl-NL"/>
        </a:p>
      </dgm:t>
    </dgm:pt>
    <dgm:pt modelId="{96772297-5A8A-435D-B79C-AC58172D619E}" type="sibTrans" cxnId="{D2F82797-E1D1-4D61-9204-875AE885F083}">
      <dgm:prSet/>
      <dgm:spPr/>
      <dgm:t>
        <a:bodyPr/>
        <a:lstStyle/>
        <a:p>
          <a:endParaRPr lang="nl-NL"/>
        </a:p>
      </dgm:t>
    </dgm:pt>
    <dgm:pt modelId="{C0559B34-F757-4B32-B29E-22EF3177ECA8}">
      <dgm:prSet/>
      <dgm:spPr/>
      <dgm:t>
        <a:bodyPr/>
        <a:lstStyle/>
        <a:p>
          <a:r>
            <a:rPr lang="en-US" dirty="0"/>
            <a:t>Test Extension</a:t>
          </a:r>
        </a:p>
      </dgm:t>
    </dgm:pt>
    <dgm:pt modelId="{E1361250-EABB-4081-B591-F4717516528D}" type="parTrans" cxnId="{3C515793-E2D4-4C49-B555-BE6DB8E51256}">
      <dgm:prSet/>
      <dgm:spPr/>
      <dgm:t>
        <a:bodyPr/>
        <a:lstStyle/>
        <a:p>
          <a:endParaRPr lang="nl-NL"/>
        </a:p>
      </dgm:t>
    </dgm:pt>
    <dgm:pt modelId="{CC378ECD-8A0C-4407-85FE-EDA22FE6A131}" type="sibTrans" cxnId="{3C515793-E2D4-4C49-B555-BE6DB8E51256}">
      <dgm:prSet/>
      <dgm:spPr/>
      <dgm:t>
        <a:bodyPr/>
        <a:lstStyle/>
        <a:p>
          <a:endParaRPr lang="nl-NL"/>
        </a:p>
      </dgm:t>
    </dgm:pt>
    <dgm:pt modelId="{BB7D4A0C-8229-446B-A7F8-EB9F1965BD10}" type="pres">
      <dgm:prSet presAssocID="{8B3C9E51-4683-46BC-BE9C-AB7B10735C19}" presName="linear" presStyleCnt="0">
        <dgm:presLayoutVars>
          <dgm:animLvl val="lvl"/>
          <dgm:resizeHandles val="exact"/>
        </dgm:presLayoutVars>
      </dgm:prSet>
      <dgm:spPr/>
    </dgm:pt>
    <dgm:pt modelId="{0C492E6D-7F4E-4F5F-ABB6-FD18398FCF39}" type="pres">
      <dgm:prSet presAssocID="{A3C3CFD2-E132-4753-869F-4A83B458B629}" presName="parentText" presStyleLbl="node1" presStyleIdx="0" presStyleCnt="3">
        <dgm:presLayoutVars>
          <dgm:chMax val="0"/>
          <dgm:bulletEnabled val="1"/>
        </dgm:presLayoutVars>
      </dgm:prSet>
      <dgm:spPr/>
    </dgm:pt>
    <dgm:pt modelId="{543D868B-28C1-479B-9477-6E08A9E64332}" type="pres">
      <dgm:prSet presAssocID="{A3C3CFD2-E132-4753-869F-4A83B458B629}" presName="childText" presStyleLbl="revTx" presStyleIdx="0" presStyleCnt="3">
        <dgm:presLayoutVars>
          <dgm:bulletEnabled val="1"/>
        </dgm:presLayoutVars>
      </dgm:prSet>
      <dgm:spPr/>
    </dgm:pt>
    <dgm:pt modelId="{9F7FD8E2-C6EF-4B25-97A2-525B9DABA459}" type="pres">
      <dgm:prSet presAssocID="{B230E6E1-3E72-465F-B9C4-4E803F7AA62B}" presName="parentText" presStyleLbl="node1" presStyleIdx="1" presStyleCnt="3">
        <dgm:presLayoutVars>
          <dgm:chMax val="0"/>
          <dgm:bulletEnabled val="1"/>
        </dgm:presLayoutVars>
      </dgm:prSet>
      <dgm:spPr/>
    </dgm:pt>
    <dgm:pt modelId="{D920B1B9-A0F9-494C-BF9D-C99E0AC84A1A}" type="pres">
      <dgm:prSet presAssocID="{B230E6E1-3E72-465F-B9C4-4E803F7AA62B}" presName="childText" presStyleLbl="revTx" presStyleIdx="1" presStyleCnt="3">
        <dgm:presLayoutVars>
          <dgm:bulletEnabled val="1"/>
        </dgm:presLayoutVars>
      </dgm:prSet>
      <dgm:spPr/>
    </dgm:pt>
    <dgm:pt modelId="{AA18F81B-3E5D-47FB-857E-5A8326EDF475}" type="pres">
      <dgm:prSet presAssocID="{ED4BAE2D-0B23-49E8-A1B3-29530CAE43A9}" presName="parentText" presStyleLbl="node1" presStyleIdx="2" presStyleCnt="3">
        <dgm:presLayoutVars>
          <dgm:chMax val="0"/>
          <dgm:bulletEnabled val="1"/>
        </dgm:presLayoutVars>
      </dgm:prSet>
      <dgm:spPr/>
    </dgm:pt>
    <dgm:pt modelId="{7F22780A-8D70-48D2-8CA2-5FBE5AB79EA1}" type="pres">
      <dgm:prSet presAssocID="{ED4BAE2D-0B23-49E8-A1B3-29530CAE43A9}" presName="childText" presStyleLbl="revTx" presStyleIdx="2" presStyleCnt="3">
        <dgm:presLayoutVars>
          <dgm:bulletEnabled val="1"/>
        </dgm:presLayoutVars>
      </dgm:prSet>
      <dgm:spPr/>
    </dgm:pt>
  </dgm:ptLst>
  <dgm:cxnLst>
    <dgm:cxn modelId="{531FF509-0FF3-4994-9DFB-351E049571C1}" srcId="{A3C3CFD2-E132-4753-869F-4A83B458B629}" destId="{B6FF0460-AD4B-4D21-A09D-5EB5E6CAD38F}" srcOrd="1" destOrd="0" parTransId="{0C153F74-39AF-4592-AFB3-456F4B88382E}" sibTransId="{23ED7855-F2EE-4CCB-B3C6-056AD34BE56B}"/>
    <dgm:cxn modelId="{E4624C1E-1D0A-42A7-9C95-B0F01E41ECF4}" type="presOf" srcId="{C9D0585B-5058-45FA-88AC-F51CFC296680}" destId="{D920B1B9-A0F9-494C-BF9D-C99E0AC84A1A}" srcOrd="0" destOrd="0" presId="urn:microsoft.com/office/officeart/2005/8/layout/vList2"/>
    <dgm:cxn modelId="{9FF5C622-BE57-4CAD-AB13-723EFABE10D3}" srcId="{8B3C9E51-4683-46BC-BE9C-AB7B10735C19}" destId="{B230E6E1-3E72-465F-B9C4-4E803F7AA62B}" srcOrd="1" destOrd="0" parTransId="{F48FD189-9B57-4038-8FB4-9F9145DA5FEA}" sibTransId="{6A158670-56BE-471A-8BED-E78288F2DA3E}"/>
    <dgm:cxn modelId="{CAD81633-D8B8-47B5-A220-1FFA19E99901}" type="presOf" srcId="{E0B71A27-1DF2-4A3F-B794-DAA11CA989FC}" destId="{7F22780A-8D70-48D2-8CA2-5FBE5AB79EA1}" srcOrd="0" destOrd="0" presId="urn:microsoft.com/office/officeart/2005/8/layout/vList2"/>
    <dgm:cxn modelId="{7D83F833-ED45-47B7-B9FF-C046C7F444D4}" type="presOf" srcId="{B6FF0460-AD4B-4D21-A09D-5EB5E6CAD38F}" destId="{543D868B-28C1-479B-9477-6E08A9E64332}" srcOrd="0" destOrd="1" presId="urn:microsoft.com/office/officeart/2005/8/layout/vList2"/>
    <dgm:cxn modelId="{64426840-F4B5-4E62-8829-633278D1D5F7}" srcId="{B230E6E1-3E72-465F-B9C4-4E803F7AA62B}" destId="{A19CE058-238C-452E-8503-6AD9921FE27A}" srcOrd="1" destOrd="0" parTransId="{8FC59FFA-EA09-4D3C-8806-2E7FD19E3124}" sibTransId="{17FC8E22-C566-45EC-9DC5-3BAB65621A9A}"/>
    <dgm:cxn modelId="{8A249B60-5860-4959-8235-8B9A8D9C0E1B}" srcId="{A3C3CFD2-E132-4753-869F-4A83B458B629}" destId="{BCA52CEF-5641-468B-A248-D4A244101043}" srcOrd="0" destOrd="0" parTransId="{036D59CA-5D43-455D-855D-A7FA31057E4A}" sibTransId="{1AF9468A-0894-4ED0-B7AA-DF4489D986B3}"/>
    <dgm:cxn modelId="{BE6C4561-07F7-469E-B0B4-DEE4CCC2E2D9}" srcId="{8B3C9E51-4683-46BC-BE9C-AB7B10735C19}" destId="{A3C3CFD2-E132-4753-869F-4A83B458B629}" srcOrd="0" destOrd="0" parTransId="{37086405-5D9C-4AA3-A275-0E13581C3D26}" sibTransId="{CC0F6CBA-1D96-45C0-AF89-DB13E9C025EB}"/>
    <dgm:cxn modelId="{CF551F67-E876-4030-B2C4-10AC06126B35}" type="presOf" srcId="{A3C3CFD2-E132-4753-869F-4A83B458B629}" destId="{0C492E6D-7F4E-4F5F-ABB6-FD18398FCF39}" srcOrd="0" destOrd="0" presId="urn:microsoft.com/office/officeart/2005/8/layout/vList2"/>
    <dgm:cxn modelId="{563E3E68-CE6B-48EA-92A8-CF49334393CB}" srcId="{B230E6E1-3E72-465F-B9C4-4E803F7AA62B}" destId="{09E549C3-7034-4681-AF12-B28A2C5D6D8A}" srcOrd="2" destOrd="0" parTransId="{11545F35-C8AB-4BDF-A429-660D77FC929D}" sibTransId="{A9C2062E-7F88-48D0-938C-4893B8BC8A90}"/>
    <dgm:cxn modelId="{CEA4954D-8A63-4BE9-8C11-698AB649D834}" srcId="{B230E6E1-3E72-465F-B9C4-4E803F7AA62B}" destId="{C9D0585B-5058-45FA-88AC-F51CFC296680}" srcOrd="0" destOrd="0" parTransId="{8F7B4758-8171-4B37-B804-AD55F8448FC9}" sibTransId="{4EB09256-D3F0-49E8-AC0B-A880981566AC}"/>
    <dgm:cxn modelId="{9789FC6E-F293-4C46-94AC-050C45658C54}" type="presOf" srcId="{C0559B34-F757-4B32-B29E-22EF3177ECA8}" destId="{7F22780A-8D70-48D2-8CA2-5FBE5AB79EA1}" srcOrd="0" destOrd="1" presId="urn:microsoft.com/office/officeart/2005/8/layout/vList2"/>
    <dgm:cxn modelId="{FB27A058-B612-4DF4-9A3E-4E18C5E8BD73}" type="presOf" srcId="{8B3C9E51-4683-46BC-BE9C-AB7B10735C19}" destId="{BB7D4A0C-8229-446B-A7F8-EB9F1965BD10}" srcOrd="0" destOrd="0" presId="urn:microsoft.com/office/officeart/2005/8/layout/vList2"/>
    <dgm:cxn modelId="{E914318F-08B9-4264-AD02-B6F8D518AC4A}" type="presOf" srcId="{B230E6E1-3E72-465F-B9C4-4E803F7AA62B}" destId="{9F7FD8E2-C6EF-4B25-97A2-525B9DABA459}" srcOrd="0" destOrd="0" presId="urn:microsoft.com/office/officeart/2005/8/layout/vList2"/>
    <dgm:cxn modelId="{3C515793-E2D4-4C49-B555-BE6DB8E51256}" srcId="{ED4BAE2D-0B23-49E8-A1B3-29530CAE43A9}" destId="{C0559B34-F757-4B32-B29E-22EF3177ECA8}" srcOrd="1" destOrd="0" parTransId="{E1361250-EABB-4081-B591-F4717516528D}" sibTransId="{CC378ECD-8A0C-4407-85FE-EDA22FE6A131}"/>
    <dgm:cxn modelId="{D2F82797-E1D1-4D61-9204-875AE885F083}" srcId="{ED4BAE2D-0B23-49E8-A1B3-29530CAE43A9}" destId="{E0B71A27-1DF2-4A3F-B794-DAA11CA989FC}" srcOrd="0" destOrd="0" parTransId="{A09DE6EF-FE63-4C1C-AE99-447F45245593}" sibTransId="{96772297-5A8A-435D-B79C-AC58172D619E}"/>
    <dgm:cxn modelId="{A91F5BA6-9EAC-4F74-81A1-B05001C797BD}" type="presOf" srcId="{A19CE058-238C-452E-8503-6AD9921FE27A}" destId="{D920B1B9-A0F9-494C-BF9D-C99E0AC84A1A}" srcOrd="0" destOrd="1" presId="urn:microsoft.com/office/officeart/2005/8/layout/vList2"/>
    <dgm:cxn modelId="{781ED1BE-1A69-4597-A8C7-8AB1CF98D4C3}" srcId="{8B3C9E51-4683-46BC-BE9C-AB7B10735C19}" destId="{ED4BAE2D-0B23-49E8-A1B3-29530CAE43A9}" srcOrd="2" destOrd="0" parTransId="{72372182-CC98-42CA-9D19-0164BF9D760D}" sibTransId="{F17FDEA0-2AF5-4E76-BB09-540A009FA4C1}"/>
    <dgm:cxn modelId="{28E4C6D9-7EAD-459E-AA8F-E6CEB443C8DD}" type="presOf" srcId="{ED4BAE2D-0B23-49E8-A1B3-29530CAE43A9}" destId="{AA18F81B-3E5D-47FB-857E-5A8326EDF475}" srcOrd="0" destOrd="0" presId="urn:microsoft.com/office/officeart/2005/8/layout/vList2"/>
    <dgm:cxn modelId="{B23ED4EF-362B-4418-B2A5-43B27F69D8C1}" type="presOf" srcId="{BCA52CEF-5641-468B-A248-D4A244101043}" destId="{543D868B-28C1-479B-9477-6E08A9E64332}" srcOrd="0" destOrd="0" presId="urn:microsoft.com/office/officeart/2005/8/layout/vList2"/>
    <dgm:cxn modelId="{BE1D3CF6-BC93-49A2-A092-91A059BAB767}" type="presOf" srcId="{09E549C3-7034-4681-AF12-B28A2C5D6D8A}" destId="{D920B1B9-A0F9-494C-BF9D-C99E0AC84A1A}" srcOrd="0" destOrd="2" presId="urn:microsoft.com/office/officeart/2005/8/layout/vList2"/>
    <dgm:cxn modelId="{25E50DF6-9BDD-4FA5-A0C1-3E90B67545B7}" type="presParOf" srcId="{BB7D4A0C-8229-446B-A7F8-EB9F1965BD10}" destId="{0C492E6D-7F4E-4F5F-ABB6-FD18398FCF39}" srcOrd="0" destOrd="0" presId="urn:microsoft.com/office/officeart/2005/8/layout/vList2"/>
    <dgm:cxn modelId="{4DCBB2FF-6BC8-42E6-A1E3-19D97DDB6676}" type="presParOf" srcId="{BB7D4A0C-8229-446B-A7F8-EB9F1965BD10}" destId="{543D868B-28C1-479B-9477-6E08A9E64332}" srcOrd="1" destOrd="0" presId="urn:microsoft.com/office/officeart/2005/8/layout/vList2"/>
    <dgm:cxn modelId="{586160D8-DD54-4DD3-9F02-ACE27DAF6B37}" type="presParOf" srcId="{BB7D4A0C-8229-446B-A7F8-EB9F1965BD10}" destId="{9F7FD8E2-C6EF-4B25-97A2-525B9DABA459}" srcOrd="2" destOrd="0" presId="urn:microsoft.com/office/officeart/2005/8/layout/vList2"/>
    <dgm:cxn modelId="{3C114478-8D20-49E5-8609-609D1D77FB18}" type="presParOf" srcId="{BB7D4A0C-8229-446B-A7F8-EB9F1965BD10}" destId="{D920B1B9-A0F9-494C-BF9D-C99E0AC84A1A}" srcOrd="3" destOrd="0" presId="urn:microsoft.com/office/officeart/2005/8/layout/vList2"/>
    <dgm:cxn modelId="{6E5138ED-054E-4381-A593-E822E1324398}" type="presParOf" srcId="{BB7D4A0C-8229-446B-A7F8-EB9F1965BD10}" destId="{AA18F81B-3E5D-47FB-857E-5A8326EDF475}" srcOrd="4" destOrd="0" presId="urn:microsoft.com/office/officeart/2005/8/layout/vList2"/>
    <dgm:cxn modelId="{C9CD8874-6E1F-4561-BC15-BF50CBCCD394}" type="presParOf" srcId="{BB7D4A0C-8229-446B-A7F8-EB9F1965BD10}" destId="{7F22780A-8D70-48D2-8CA2-5FBE5AB79EA1}"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92E6D-7F4E-4F5F-ABB6-FD18398FCF39}">
      <dsp:nvSpPr>
        <dsp:cNvPr id="0" name=""/>
        <dsp:cNvSpPr/>
      </dsp:nvSpPr>
      <dsp:spPr>
        <a:xfrm>
          <a:off x="0" y="35262"/>
          <a:ext cx="6513603" cy="839474"/>
        </a:xfrm>
        <a:prstGeom prst="roundRect">
          <a:avLst/>
        </a:prstGeom>
        <a:solidFill>
          <a:schemeClr val="accent5">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Develop</a:t>
          </a:r>
        </a:p>
      </dsp:txBody>
      <dsp:txXfrm>
        <a:off x="40980" y="76242"/>
        <a:ext cx="6431643" cy="757514"/>
      </dsp:txXfrm>
    </dsp:sp>
    <dsp:sp modelId="{543D868B-28C1-479B-9477-6E08A9E64332}">
      <dsp:nvSpPr>
        <dsp:cNvPr id="0" name=""/>
        <dsp:cNvSpPr/>
      </dsp:nvSpPr>
      <dsp:spPr>
        <a:xfrm>
          <a:off x="0" y="874737"/>
          <a:ext cx="6513603" cy="941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Install prerequisites</a:t>
          </a:r>
        </a:p>
        <a:p>
          <a:pPr marL="228600" lvl="1" indent="-228600" algn="l" defTabSz="1200150">
            <a:lnSpc>
              <a:spcPct val="90000"/>
            </a:lnSpc>
            <a:spcBef>
              <a:spcPct val="0"/>
            </a:spcBef>
            <a:spcAft>
              <a:spcPct val="20000"/>
            </a:spcAft>
            <a:buChar char="•"/>
          </a:pPr>
          <a:r>
            <a:rPr lang="en-US" sz="2700" kern="1200" dirty="0"/>
            <a:t>Create directory &amp; manifest</a:t>
          </a:r>
        </a:p>
      </dsp:txBody>
      <dsp:txXfrm>
        <a:off x="0" y="874737"/>
        <a:ext cx="6513603" cy="941850"/>
      </dsp:txXfrm>
    </dsp:sp>
    <dsp:sp modelId="{9F7FD8E2-C6EF-4B25-97A2-525B9DABA459}">
      <dsp:nvSpPr>
        <dsp:cNvPr id="0" name=""/>
        <dsp:cNvSpPr/>
      </dsp:nvSpPr>
      <dsp:spPr>
        <a:xfrm>
          <a:off x="0" y="1816588"/>
          <a:ext cx="6513603" cy="839474"/>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Package &amp; Publish</a:t>
          </a:r>
        </a:p>
      </dsp:txBody>
      <dsp:txXfrm>
        <a:off x="40980" y="1857568"/>
        <a:ext cx="6431643" cy="757514"/>
      </dsp:txXfrm>
    </dsp:sp>
    <dsp:sp modelId="{D920B1B9-A0F9-494C-BF9D-C99E0AC84A1A}">
      <dsp:nvSpPr>
        <dsp:cNvPr id="0" name=""/>
        <dsp:cNvSpPr/>
      </dsp:nvSpPr>
      <dsp:spPr>
        <a:xfrm>
          <a:off x="0" y="2656063"/>
          <a:ext cx="6513603" cy="1412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Create Publisher</a:t>
          </a:r>
        </a:p>
        <a:p>
          <a:pPr marL="228600" lvl="1" indent="-228600" algn="l" defTabSz="1200150">
            <a:lnSpc>
              <a:spcPct val="90000"/>
            </a:lnSpc>
            <a:spcBef>
              <a:spcPct val="0"/>
            </a:spcBef>
            <a:spcAft>
              <a:spcPct val="20000"/>
            </a:spcAft>
            <a:buChar char="•"/>
          </a:pPr>
          <a:r>
            <a:rPr lang="en-US" sz="2700" kern="1200" dirty="0"/>
            <a:t>Package Extension</a:t>
          </a:r>
        </a:p>
        <a:p>
          <a:pPr marL="228600" lvl="1" indent="-228600" algn="l" defTabSz="1200150">
            <a:lnSpc>
              <a:spcPct val="90000"/>
            </a:lnSpc>
            <a:spcBef>
              <a:spcPct val="0"/>
            </a:spcBef>
            <a:spcAft>
              <a:spcPct val="20000"/>
            </a:spcAft>
            <a:buChar char="•"/>
          </a:pPr>
          <a:r>
            <a:rPr lang="en-US" sz="2700" kern="1200" dirty="0"/>
            <a:t>Publish Extension</a:t>
          </a:r>
        </a:p>
      </dsp:txBody>
      <dsp:txXfrm>
        <a:off x="0" y="2656063"/>
        <a:ext cx="6513603" cy="1412775"/>
      </dsp:txXfrm>
    </dsp:sp>
    <dsp:sp modelId="{AA18F81B-3E5D-47FB-857E-5A8326EDF475}">
      <dsp:nvSpPr>
        <dsp:cNvPr id="0" name=""/>
        <dsp:cNvSpPr/>
      </dsp:nvSpPr>
      <dsp:spPr>
        <a:xfrm>
          <a:off x="0" y="4068838"/>
          <a:ext cx="6513603" cy="839474"/>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Test Extension</a:t>
          </a:r>
        </a:p>
      </dsp:txBody>
      <dsp:txXfrm>
        <a:off x="40980" y="4109818"/>
        <a:ext cx="6431643" cy="757514"/>
      </dsp:txXfrm>
    </dsp:sp>
    <dsp:sp modelId="{7F22780A-8D70-48D2-8CA2-5FBE5AB79EA1}">
      <dsp:nvSpPr>
        <dsp:cNvPr id="0" name=""/>
        <dsp:cNvSpPr/>
      </dsp:nvSpPr>
      <dsp:spPr>
        <a:xfrm>
          <a:off x="0" y="4908313"/>
          <a:ext cx="6513603" cy="941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Install Extension</a:t>
          </a:r>
        </a:p>
        <a:p>
          <a:pPr marL="228600" lvl="1" indent="-228600" algn="l" defTabSz="1200150">
            <a:lnSpc>
              <a:spcPct val="90000"/>
            </a:lnSpc>
            <a:spcBef>
              <a:spcPct val="0"/>
            </a:spcBef>
            <a:spcAft>
              <a:spcPct val="20000"/>
            </a:spcAft>
            <a:buChar char="•"/>
          </a:pPr>
          <a:r>
            <a:rPr lang="en-US" sz="2700" kern="1200" dirty="0"/>
            <a:t>Test Extension</a:t>
          </a:r>
        </a:p>
      </dsp:txBody>
      <dsp:txXfrm>
        <a:off x="0" y="4908313"/>
        <a:ext cx="6513603" cy="9418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5/24/2019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devops/extend/develop/manifest?view=azure-devop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2731354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11</a:t>
            </a:fld>
            <a:endParaRPr lang="en-US"/>
          </a:p>
        </p:txBody>
      </p:sp>
    </p:spTree>
    <p:extLst>
      <p:ext uri="{BB962C8B-B14F-4D97-AF65-F5344CB8AC3E}">
        <p14:creationId xmlns:p14="http://schemas.microsoft.com/office/powerpoint/2010/main" val="310378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 </a:t>
            </a:r>
            <a:r>
              <a:rPr lang="en-US" sz="1200" b="0" i="0" u="sng" kern="1200" dirty="0">
                <a:solidFill>
                  <a:schemeClr val="tx1"/>
                </a:solidFill>
                <a:effectLst/>
                <a:latin typeface="+mn-lt"/>
                <a:ea typeface="+mn-ea"/>
                <a:cs typeface="+mn-cs"/>
                <a:hlinkClick r:id="rId3"/>
              </a:rPr>
              <a:t>JSON manifest file</a:t>
            </a:r>
            <a:r>
              <a:rPr lang="en-US" sz="1200" b="0" i="0" kern="1200" dirty="0">
                <a:solidFill>
                  <a:schemeClr val="tx1"/>
                </a:solidFill>
                <a:effectLst/>
                <a:latin typeface="+mn-lt"/>
                <a:ea typeface="+mn-ea"/>
                <a:cs typeface="+mn-cs"/>
              </a:rPr>
              <a:t> contains basic info about the extension.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Discovery assets - the markdown and images that make up your extension's overview and aesthetics in the marketplace.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Static files that contain the logic of your extension, including HTML, JS, and CSS files. Static files are only applicable to contribution-based extensions.</a:t>
            </a:r>
          </a:p>
          <a:p>
            <a:endParaRPr lang="nl-NL" dirty="0"/>
          </a:p>
        </p:txBody>
      </p:sp>
      <p:sp>
        <p:nvSpPr>
          <p:cNvPr id="4" name="Slide Number Placeholder 3"/>
          <p:cNvSpPr>
            <a:spLocks noGrp="1"/>
          </p:cNvSpPr>
          <p:nvPr>
            <p:ph type="sldNum" sz="quarter" idx="5"/>
          </p:nvPr>
        </p:nvSpPr>
        <p:spPr/>
        <p:txBody>
          <a:bodyPr/>
          <a:lstStyle/>
          <a:p>
            <a:fld id="{42C819DE-7AE7-43B1-9EB8-0F6CA26EC42C}" type="slidenum">
              <a:rPr lang="en-US" smtClean="0"/>
              <a:t>15</a:t>
            </a:fld>
            <a:endParaRPr lang="en-US"/>
          </a:p>
        </p:txBody>
      </p:sp>
    </p:spTree>
    <p:extLst>
      <p:ext uri="{BB962C8B-B14F-4D97-AF65-F5344CB8AC3E}">
        <p14:creationId xmlns:p14="http://schemas.microsoft.com/office/powerpoint/2010/main" val="1476195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17</a:t>
            </a:fld>
            <a:endParaRPr lang="en-US"/>
          </a:p>
        </p:txBody>
      </p:sp>
    </p:spTree>
    <p:extLst>
      <p:ext uri="{BB962C8B-B14F-4D97-AF65-F5344CB8AC3E}">
        <p14:creationId xmlns:p14="http://schemas.microsoft.com/office/powerpoint/2010/main" val="4236734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20</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21</a:t>
            </a:fld>
            <a:endParaRPr lang="en-US"/>
          </a:p>
        </p:txBody>
      </p:sp>
    </p:spTree>
    <p:extLst>
      <p:ext uri="{BB962C8B-B14F-4D97-AF65-F5344CB8AC3E}">
        <p14:creationId xmlns:p14="http://schemas.microsoft.com/office/powerpoint/2010/main" val="136106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22</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23</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To</a:t>
            </a:r>
            <a:r>
              <a:rPr lang="de-DE" dirty="0"/>
              <a:t> color-code PowerShell </a:t>
            </a:r>
            <a:r>
              <a:rPr lang="de-DE" dirty="0" err="1"/>
              <a:t>code</a:t>
            </a:r>
            <a:r>
              <a:rPr lang="de-DE" dirty="0"/>
              <a:t> in a </a:t>
            </a:r>
            <a:r>
              <a:rPr lang="de-DE" dirty="0" err="1"/>
              <a:t>consistent</a:t>
            </a:r>
            <a:r>
              <a:rPr lang="de-DE" dirty="0"/>
              <a:t> </a:t>
            </a:r>
            <a:r>
              <a:rPr lang="de-DE" dirty="0" err="1"/>
              <a:t>way</a:t>
            </a:r>
            <a:r>
              <a:rPr lang="de-DE" dirty="0"/>
              <a:t>, </a:t>
            </a:r>
            <a:r>
              <a:rPr lang="de-DE" dirty="0" err="1"/>
              <a:t>we</a:t>
            </a:r>
            <a:r>
              <a:rPr lang="de-DE" dirty="0"/>
              <a:t> </a:t>
            </a:r>
            <a:r>
              <a:rPr lang="de-DE" dirty="0" err="1"/>
              <a:t>ask</a:t>
            </a:r>
            <a:r>
              <a:rPr lang="de-DE" dirty="0"/>
              <a:t> </a:t>
            </a:r>
            <a:r>
              <a:rPr lang="de-DE" dirty="0" err="1"/>
              <a:t>that</a:t>
            </a:r>
            <a:r>
              <a:rPr lang="de-DE" dirty="0"/>
              <a:t> </a:t>
            </a:r>
            <a:r>
              <a:rPr lang="de-DE" dirty="0" err="1"/>
              <a:t>you</a:t>
            </a:r>
            <a:r>
              <a:rPr lang="de-DE" dirty="0"/>
              <a:t> </a:t>
            </a:r>
            <a:r>
              <a:rPr lang="de-DE" dirty="0" err="1"/>
              <a:t>paste</a:t>
            </a:r>
            <a:r>
              <a:rPr lang="de-DE" dirty="0"/>
              <a:t> </a:t>
            </a:r>
            <a:r>
              <a:rPr lang="de-DE" dirty="0" err="1"/>
              <a:t>your</a:t>
            </a:r>
            <a:r>
              <a:rPr lang="de-DE" dirty="0"/>
              <a:t> </a:t>
            </a:r>
            <a:r>
              <a:rPr lang="de-DE" dirty="0" err="1"/>
              <a:t>code</a:t>
            </a:r>
            <a:r>
              <a:rPr lang="de-DE" dirty="0"/>
              <a:t> </a:t>
            </a:r>
            <a:r>
              <a:rPr lang="de-DE" dirty="0" err="1"/>
              <a:t>into</a:t>
            </a:r>
            <a:r>
              <a:rPr lang="de-DE" dirty="0"/>
              <a:t> PowerShell ISE, </a:t>
            </a:r>
            <a:r>
              <a:rPr lang="de-DE" dirty="0" err="1"/>
              <a:t>select</a:t>
            </a:r>
            <a:r>
              <a:rPr lang="de-DE" dirty="0"/>
              <a:t> </a:t>
            </a:r>
            <a:r>
              <a:rPr lang="de-DE" dirty="0" err="1"/>
              <a:t>it</a:t>
            </a:r>
            <a:r>
              <a:rPr lang="de-DE" dirty="0"/>
              <a:t>, and </a:t>
            </a:r>
            <a:r>
              <a:rPr lang="de-DE" dirty="0" err="1"/>
              <a:t>copy</a:t>
            </a:r>
            <a:r>
              <a:rPr lang="de-DE" dirty="0"/>
              <a:t> </a:t>
            </a:r>
            <a:r>
              <a:rPr lang="de-DE" dirty="0" err="1"/>
              <a:t>it</a:t>
            </a:r>
            <a:r>
              <a:rPr lang="de-DE" dirty="0"/>
              <a:t> </a:t>
            </a:r>
            <a:r>
              <a:rPr lang="de-DE" dirty="0" err="1"/>
              <a:t>from</a:t>
            </a:r>
            <a:r>
              <a:rPr lang="de-DE" dirty="0"/>
              <a:t> ISE. Next, </a:t>
            </a:r>
            <a:r>
              <a:rPr lang="de-DE" dirty="0" err="1"/>
              <a:t>paste</a:t>
            </a:r>
            <a:r>
              <a:rPr lang="de-DE" dirty="0"/>
              <a:t> </a:t>
            </a:r>
            <a:r>
              <a:rPr lang="de-DE" dirty="0" err="1"/>
              <a:t>the</a:t>
            </a:r>
            <a:r>
              <a:rPr lang="de-DE" dirty="0"/>
              <a:t> </a:t>
            </a:r>
            <a:r>
              <a:rPr lang="de-DE" dirty="0" err="1"/>
              <a:t>code</a:t>
            </a:r>
            <a:r>
              <a:rPr lang="de-DE" dirty="0"/>
              <a:t> </a:t>
            </a:r>
            <a:r>
              <a:rPr lang="de-DE" dirty="0" err="1"/>
              <a:t>into</a:t>
            </a:r>
            <a:r>
              <a:rPr lang="de-DE" dirty="0"/>
              <a:t> </a:t>
            </a:r>
            <a:r>
              <a:rPr lang="de-DE" dirty="0" err="1"/>
              <a:t>the</a:t>
            </a:r>
            <a:r>
              <a:rPr lang="de-DE" dirty="0"/>
              <a:t> </a:t>
            </a:r>
            <a:r>
              <a:rPr lang="de-DE" dirty="0" err="1"/>
              <a:t>text</a:t>
            </a:r>
            <a:r>
              <a:rPr lang="de-DE" dirty="0"/>
              <a:t> </a:t>
            </a:r>
            <a:r>
              <a:rPr lang="de-DE" dirty="0" err="1"/>
              <a:t>field</a:t>
            </a:r>
            <a:r>
              <a:rPr lang="de-DE" dirty="0"/>
              <a:t>. </a:t>
            </a:r>
            <a:r>
              <a:rPr lang="de-DE" dirty="0" err="1"/>
              <a:t>It</a:t>
            </a:r>
            <a:r>
              <a:rPr lang="de-DE" dirty="0"/>
              <a:t> will </a:t>
            </a:r>
            <a:r>
              <a:rPr lang="de-DE" dirty="0" err="1"/>
              <a:t>appear</a:t>
            </a:r>
            <a:r>
              <a:rPr lang="de-DE" dirty="0"/>
              <a:t> </a:t>
            </a:r>
            <a:r>
              <a:rPr lang="de-DE" dirty="0" err="1"/>
              <a:t>black</a:t>
            </a:r>
            <a:r>
              <a:rPr lang="de-DE" dirty="0"/>
              <a:t> at </a:t>
            </a:r>
            <a:r>
              <a:rPr lang="de-DE" dirty="0" err="1"/>
              <a:t>first</a:t>
            </a:r>
            <a:r>
              <a:rPr lang="de-DE" dirty="0"/>
              <a:t>. </a:t>
            </a:r>
            <a:r>
              <a:rPr lang="de-DE" dirty="0" err="1"/>
              <a:t>When</a:t>
            </a:r>
            <a:r>
              <a:rPr lang="de-DE" dirty="0"/>
              <a:t> </a:t>
            </a:r>
            <a:r>
              <a:rPr lang="de-DE" dirty="0" err="1"/>
              <a:t>you</a:t>
            </a:r>
            <a:r>
              <a:rPr lang="de-DE" dirty="0"/>
              <a:t> </a:t>
            </a:r>
            <a:r>
              <a:rPr lang="de-DE" dirty="0" err="1"/>
              <a:t>click</a:t>
            </a:r>
            <a:r>
              <a:rPr lang="de-DE" dirty="0"/>
              <a:t> </a:t>
            </a:r>
            <a:r>
              <a:rPr lang="de-DE" dirty="0" err="1"/>
              <a:t>the</a:t>
            </a:r>
            <a:r>
              <a:rPr lang="de-DE" dirty="0"/>
              <a:t> </a:t>
            </a:r>
            <a:r>
              <a:rPr lang="de-DE" dirty="0" err="1"/>
              <a:t>small</a:t>
            </a:r>
            <a:r>
              <a:rPr lang="de-DE" dirty="0"/>
              <a:t> </a:t>
            </a:r>
            <a:r>
              <a:rPr lang="de-DE" dirty="0" err="1"/>
              <a:t>tool</a:t>
            </a:r>
            <a:r>
              <a:rPr lang="de-DE" dirty="0"/>
              <a:t> </a:t>
            </a:r>
            <a:r>
              <a:rPr lang="de-DE" dirty="0" err="1"/>
              <a:t>button</a:t>
            </a:r>
            <a:r>
              <a:rPr lang="de-DE" dirty="0"/>
              <a:t> </a:t>
            </a:r>
            <a:r>
              <a:rPr lang="de-DE" dirty="0" err="1"/>
              <a:t>that</a:t>
            </a:r>
            <a:r>
              <a:rPr lang="de-DE" dirty="0"/>
              <a:t> </a:t>
            </a:r>
            <a:r>
              <a:rPr lang="de-DE" dirty="0" err="1"/>
              <a:t>appears</a:t>
            </a:r>
            <a:r>
              <a:rPr lang="de-DE" dirty="0"/>
              <a:t> after </a:t>
            </a:r>
            <a:r>
              <a:rPr lang="de-DE" dirty="0" err="1"/>
              <a:t>pasting</a:t>
            </a:r>
            <a:r>
              <a:rPr lang="de-DE" dirty="0"/>
              <a:t> </a:t>
            </a:r>
            <a:r>
              <a:rPr lang="de-DE" dirty="0" err="1"/>
              <a:t>the</a:t>
            </a:r>
            <a:r>
              <a:rPr lang="de-DE" dirty="0"/>
              <a:t> </a:t>
            </a:r>
            <a:r>
              <a:rPr lang="de-DE" dirty="0" err="1"/>
              <a:t>code</a:t>
            </a:r>
            <a:r>
              <a:rPr lang="de-DE" dirty="0"/>
              <a:t>, </a:t>
            </a:r>
            <a:r>
              <a:rPr lang="de-DE" dirty="0" err="1"/>
              <a:t>choose</a:t>
            </a:r>
            <a:r>
              <a:rPr lang="de-DE" dirty="0"/>
              <a:t> </a:t>
            </a:r>
            <a:r>
              <a:rPr lang="de-DE" dirty="0" err="1"/>
              <a:t>the</a:t>
            </a:r>
            <a:r>
              <a:rPr lang="de-DE" dirty="0"/>
              <a:t> </a:t>
            </a:r>
            <a:r>
              <a:rPr lang="de-DE" dirty="0" err="1"/>
              <a:t>middle</a:t>
            </a:r>
            <a:r>
              <a:rPr lang="de-DE" dirty="0"/>
              <a:t> </a:t>
            </a:r>
            <a:r>
              <a:rPr lang="de-DE" dirty="0" err="1"/>
              <a:t>icon</a:t>
            </a:r>
            <a:r>
              <a:rPr lang="de-DE" dirty="0"/>
              <a:t> </a:t>
            </a:r>
            <a:r>
              <a:rPr lang="de-DE" dirty="0" err="1"/>
              <a:t>with</a:t>
            </a:r>
            <a:r>
              <a:rPr lang="de-DE" dirty="0"/>
              <a:t> </a:t>
            </a:r>
            <a:r>
              <a:rPr lang="de-DE" dirty="0" err="1"/>
              <a:t>the</a:t>
            </a:r>
            <a:r>
              <a:rPr lang="de-DE" dirty="0"/>
              <a:t> </a:t>
            </a:r>
            <a:r>
              <a:rPr lang="de-DE" dirty="0" err="1"/>
              <a:t>brush</a:t>
            </a:r>
            <a:r>
              <a:rPr lang="de-DE" dirty="0"/>
              <a:t>. This </a:t>
            </a:r>
            <a:r>
              <a:rPr lang="de-DE" dirty="0" err="1"/>
              <a:t>adds</a:t>
            </a:r>
            <a:r>
              <a:rPr lang="de-DE" dirty="0"/>
              <a:t> back </a:t>
            </a:r>
            <a:r>
              <a:rPr lang="de-DE" dirty="0" err="1"/>
              <a:t>the</a:t>
            </a:r>
            <a:r>
              <a:rPr lang="de-DE" dirty="0"/>
              <a:t> </a:t>
            </a:r>
            <a:r>
              <a:rPr lang="de-DE" dirty="0" err="1"/>
              <a:t>token</a:t>
            </a:r>
            <a:r>
              <a:rPr lang="de-DE" dirty="0"/>
              <a:t> </a:t>
            </a:r>
            <a:r>
              <a:rPr lang="de-DE" dirty="0" err="1"/>
              <a:t>colors</a:t>
            </a:r>
            <a:r>
              <a:rPr lang="de-DE" dirty="0"/>
              <a:t>.</a:t>
            </a:r>
          </a:p>
          <a:p>
            <a:endParaRPr lang="de-DE" dirty="0"/>
          </a:p>
          <a:p>
            <a:r>
              <a:rPr lang="de-DE" dirty="0" err="1"/>
              <a:t>Again</a:t>
            </a:r>
            <a:r>
              <a:rPr lang="de-DE" dirty="0"/>
              <a:t>, </a:t>
            </a:r>
            <a:r>
              <a:rPr lang="de-DE" dirty="0" err="1"/>
              <a:t>use</a:t>
            </a:r>
            <a:r>
              <a:rPr lang="de-DE" dirty="0"/>
              <a:t> </a:t>
            </a:r>
            <a:r>
              <a:rPr lang="de-DE" dirty="0" err="1"/>
              <a:t>any</a:t>
            </a:r>
            <a:r>
              <a:rPr lang="de-DE" dirty="0"/>
              <a:t> </a:t>
            </a:r>
            <a:r>
              <a:rPr lang="de-DE" dirty="0" err="1"/>
              <a:t>editor</a:t>
            </a:r>
            <a:r>
              <a:rPr lang="de-DE" dirty="0"/>
              <a:t> </a:t>
            </a:r>
            <a:r>
              <a:rPr lang="de-DE" dirty="0" err="1"/>
              <a:t>you</a:t>
            </a:r>
            <a:r>
              <a:rPr lang="de-DE" dirty="0"/>
              <a:t> </a:t>
            </a:r>
            <a:r>
              <a:rPr lang="de-DE" dirty="0" err="1"/>
              <a:t>want</a:t>
            </a:r>
            <a:r>
              <a:rPr lang="de-DE" dirty="0"/>
              <a:t> </a:t>
            </a:r>
            <a:r>
              <a:rPr lang="de-DE" dirty="0" err="1"/>
              <a:t>during</a:t>
            </a:r>
            <a:r>
              <a:rPr lang="de-DE" dirty="0"/>
              <a:t> </a:t>
            </a:r>
            <a:r>
              <a:rPr lang="de-DE" dirty="0" err="1"/>
              <a:t>your</a:t>
            </a:r>
            <a:r>
              <a:rPr lang="de-DE" dirty="0"/>
              <a:t> </a:t>
            </a:r>
            <a:r>
              <a:rPr lang="de-DE" dirty="0" err="1"/>
              <a:t>demos</a:t>
            </a:r>
            <a:r>
              <a:rPr lang="de-DE" dirty="0"/>
              <a:t>. </a:t>
            </a:r>
            <a:r>
              <a:rPr lang="de-DE" dirty="0" err="1"/>
              <a:t>We</a:t>
            </a:r>
            <a:r>
              <a:rPr lang="de-DE" dirty="0"/>
              <a:t> </a:t>
            </a:r>
            <a:r>
              <a:rPr lang="de-DE" dirty="0" err="1"/>
              <a:t>ask</a:t>
            </a:r>
            <a:r>
              <a:rPr lang="de-DE" dirty="0"/>
              <a:t> </a:t>
            </a:r>
            <a:r>
              <a:rPr lang="de-DE" dirty="0" err="1"/>
              <a:t>that</a:t>
            </a:r>
            <a:r>
              <a:rPr lang="de-DE" dirty="0"/>
              <a:t> </a:t>
            </a:r>
            <a:r>
              <a:rPr lang="de-DE" dirty="0" err="1"/>
              <a:t>you</a:t>
            </a:r>
            <a:r>
              <a:rPr lang="de-DE" dirty="0"/>
              <a:t> </a:t>
            </a:r>
            <a:r>
              <a:rPr lang="de-DE" dirty="0" err="1"/>
              <a:t>use</a:t>
            </a:r>
            <a:r>
              <a:rPr lang="de-DE" dirty="0"/>
              <a:t> ISE </a:t>
            </a:r>
            <a:r>
              <a:rPr lang="de-DE" dirty="0" err="1"/>
              <a:t>solely</a:t>
            </a:r>
            <a:r>
              <a:rPr lang="de-DE" dirty="0"/>
              <a:t> </a:t>
            </a:r>
            <a:r>
              <a:rPr lang="de-DE" dirty="0" err="1"/>
              <a:t>for</a:t>
            </a:r>
            <a:r>
              <a:rPr lang="de-DE" dirty="0"/>
              <a:t> </a:t>
            </a:r>
            <a:r>
              <a:rPr lang="de-DE" dirty="0" err="1"/>
              <a:t>the</a:t>
            </a:r>
            <a:r>
              <a:rPr lang="de-DE" dirty="0"/>
              <a:t> </a:t>
            </a:r>
            <a:r>
              <a:rPr lang="de-DE" dirty="0" err="1"/>
              <a:t>purpose</a:t>
            </a:r>
            <a:r>
              <a:rPr lang="de-DE" dirty="0"/>
              <a:t> </a:t>
            </a:r>
            <a:r>
              <a:rPr lang="de-DE" dirty="0" err="1"/>
              <a:t>of</a:t>
            </a:r>
            <a:r>
              <a:rPr lang="de-DE" dirty="0"/>
              <a:t> </a:t>
            </a:r>
            <a:r>
              <a:rPr lang="de-DE" dirty="0" err="1"/>
              <a:t>consistently</a:t>
            </a:r>
            <a:r>
              <a:rPr lang="de-DE" dirty="0"/>
              <a:t> color-</a:t>
            </a:r>
            <a:r>
              <a:rPr lang="de-DE" dirty="0" err="1"/>
              <a:t>coding</a:t>
            </a:r>
            <a:r>
              <a:rPr lang="de-DE" dirty="0"/>
              <a:t>.</a:t>
            </a:r>
          </a:p>
          <a:p>
            <a:r>
              <a:rPr lang="de-DE" dirty="0" err="1"/>
              <a:t>If</a:t>
            </a:r>
            <a:r>
              <a:rPr lang="de-DE" dirty="0"/>
              <a:t> </a:t>
            </a:r>
            <a:r>
              <a:rPr lang="de-DE" dirty="0" err="1"/>
              <a:t>you</a:t>
            </a:r>
            <a:r>
              <a:rPr lang="de-DE" dirty="0"/>
              <a:t> </a:t>
            </a:r>
            <a:r>
              <a:rPr lang="de-DE" dirty="0" err="1"/>
              <a:t>use</a:t>
            </a:r>
            <a:r>
              <a:rPr lang="de-DE" dirty="0"/>
              <a:t> </a:t>
            </a:r>
            <a:r>
              <a:rPr lang="de-DE" dirty="0" err="1"/>
              <a:t>editors</a:t>
            </a:r>
            <a:r>
              <a:rPr lang="de-DE" dirty="0"/>
              <a:t> </a:t>
            </a:r>
            <a:r>
              <a:rPr lang="de-DE" dirty="0" err="1"/>
              <a:t>other</a:t>
            </a:r>
            <a:r>
              <a:rPr lang="de-DE" dirty="0"/>
              <a:t> </a:t>
            </a:r>
            <a:r>
              <a:rPr lang="de-DE" dirty="0" err="1"/>
              <a:t>than</a:t>
            </a:r>
            <a:r>
              <a:rPr lang="de-DE" dirty="0"/>
              <a:t> ISE, </a:t>
            </a:r>
            <a:r>
              <a:rPr lang="de-DE" dirty="0" err="1"/>
              <a:t>make</a:t>
            </a:r>
            <a:r>
              <a:rPr lang="de-DE" dirty="0"/>
              <a:t> </a:t>
            </a:r>
            <a:r>
              <a:rPr lang="de-DE" dirty="0" err="1"/>
              <a:t>sure</a:t>
            </a:r>
            <a:r>
              <a:rPr lang="de-DE" dirty="0"/>
              <a:t> </a:t>
            </a:r>
            <a:r>
              <a:rPr lang="de-DE" dirty="0" err="1"/>
              <a:t>you</a:t>
            </a:r>
            <a:r>
              <a:rPr lang="de-DE" dirty="0"/>
              <a:t> </a:t>
            </a:r>
            <a:r>
              <a:rPr lang="de-DE" dirty="0" err="1"/>
              <a:t>choose</a:t>
            </a:r>
            <a:r>
              <a:rPr lang="de-DE" dirty="0"/>
              <a:t> a light </a:t>
            </a:r>
            <a:r>
              <a:rPr lang="de-DE" dirty="0" err="1"/>
              <a:t>theme</a:t>
            </a:r>
            <a:r>
              <a:rPr lang="de-DE" dirty="0"/>
              <a:t>. Dark </a:t>
            </a:r>
            <a:r>
              <a:rPr lang="de-DE" dirty="0" err="1"/>
              <a:t>themes</a:t>
            </a:r>
            <a:r>
              <a:rPr lang="de-DE" dirty="0"/>
              <a:t> </a:t>
            </a:r>
            <a:r>
              <a:rPr lang="de-DE" dirty="0" err="1"/>
              <a:t>are</a:t>
            </a:r>
            <a:r>
              <a:rPr lang="de-DE" dirty="0"/>
              <a:t> </a:t>
            </a:r>
            <a:r>
              <a:rPr lang="de-DE" dirty="0" err="1"/>
              <a:t>hard</a:t>
            </a:r>
            <a:r>
              <a:rPr lang="de-DE" dirty="0"/>
              <a:t> </a:t>
            </a:r>
            <a:r>
              <a:rPr lang="de-DE" dirty="0" err="1"/>
              <a:t>to</a:t>
            </a:r>
            <a:r>
              <a:rPr lang="de-DE" dirty="0"/>
              <a:t> </a:t>
            </a:r>
            <a:r>
              <a:rPr lang="de-DE" dirty="0" err="1"/>
              <a:t>watch</a:t>
            </a:r>
            <a:r>
              <a:rPr lang="de-DE" dirty="0"/>
              <a:t> in a </a:t>
            </a:r>
            <a:r>
              <a:rPr lang="de-DE" dirty="0" err="1"/>
              <a:t>presentation</a:t>
            </a:r>
            <a:r>
              <a:rPr lang="de-DE" dirty="0"/>
              <a:t> </a:t>
            </a:r>
            <a:r>
              <a:rPr lang="de-DE" dirty="0" err="1"/>
              <a:t>room</a:t>
            </a:r>
            <a:r>
              <a:rPr lang="de-DE" dirty="0"/>
              <a:t>.</a:t>
            </a:r>
          </a:p>
        </p:txBody>
      </p:sp>
      <p:sp>
        <p:nvSpPr>
          <p:cNvPr id="4" name="Foliennummernplatzhalter 3"/>
          <p:cNvSpPr>
            <a:spLocks noGrp="1"/>
          </p:cNvSpPr>
          <p:nvPr>
            <p:ph type="sldNum" sz="quarter" idx="10"/>
          </p:nvPr>
        </p:nvSpPr>
        <p:spPr/>
        <p:txBody>
          <a:bodyPr/>
          <a:lstStyle/>
          <a:p>
            <a:fld id="{42C819DE-7AE7-43B1-9EB8-0F6CA26EC42C}" type="slidenum">
              <a:rPr lang="en-US" smtClean="0"/>
              <a:t>24</a:t>
            </a:fld>
            <a:endParaRPr lang="en-US"/>
          </a:p>
        </p:txBody>
      </p:sp>
    </p:spTree>
    <p:extLst>
      <p:ext uri="{BB962C8B-B14F-4D97-AF65-F5344CB8AC3E}">
        <p14:creationId xmlns:p14="http://schemas.microsoft.com/office/powerpoint/2010/main" val="3339645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25</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499326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3829317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626616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27130827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95301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sstranger</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sstranger</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sstranger</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sstranger</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4.png"/><Relationship Id="rId5" Type="http://schemas.openxmlformats.org/officeDocument/2006/relationships/theme" Target="../theme/theme2.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sstranger</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9">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 id="2147483672" r:id="rId15"/>
    <p:sldLayoutId id="2147483673" r:id="rId16"/>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6">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sstranger</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hyperlink" Target="https://docs.microsoft.com/en-us/vsts/extend/develop/manifest?view=vsts" TargetMode="External"/><Relationship Id="rId3" Type="http://schemas.openxmlformats.org/officeDocument/2006/relationships/hyperlink" Target="https://github.com/stefanstranger/psjwt" TargetMode="External"/><Relationship Id="rId7" Type="http://schemas.openxmlformats.org/officeDocument/2006/relationships/hyperlink" Target="https://docs.microsoft.com/en-us/vsts/extend/publish/overview?view=vst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s://docs.microsoft.com/en-us/vsts/extend/?view=vsts" TargetMode="External"/><Relationship Id="rId5" Type="http://schemas.openxmlformats.org/officeDocument/2006/relationships/hyperlink" Target="https://stefanstranger.github.io/2018/11/18/UsingWindowsGraphAPI/" TargetMode="External"/><Relationship Id="rId4" Type="http://schemas.openxmlformats.org/officeDocument/2006/relationships/hyperlink" Target="https://jwt.ms/" TargetMode="External"/><Relationship Id="rId9" Type="http://schemas.openxmlformats.org/officeDocument/2006/relationships/hyperlink" Target="https://github.com/Microsoft/azure-pipelines-task-lib/blob/master/tasks.schema.json"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a:xfrm>
            <a:off x="612975" y="2349280"/>
            <a:ext cx="9872807" cy="2387600"/>
          </a:xfrm>
        </p:spPr>
        <p:txBody>
          <a:bodyPr>
            <a:normAutofit/>
          </a:bodyPr>
          <a:lstStyle/>
          <a:p>
            <a:r>
              <a:rPr lang="en-US" b="1" dirty="0"/>
              <a:t>Extend your PowerShell Skills by creating Azure DevOps Extensions</a:t>
            </a:r>
            <a:endParaRPr lang="en-US" dirty="0"/>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Stefan Stranger</a:t>
            </a:r>
          </a:p>
        </p:txBody>
      </p:sp>
      <p:pic>
        <p:nvPicPr>
          <p:cNvPr id="6" name="Picture 5" descr="A close up of a logo&#10;&#10;Description generated with very high confidence">
            <a:extLst>
              <a:ext uri="{FF2B5EF4-FFF2-40B4-BE49-F238E27FC236}">
                <a16:creationId xmlns:a16="http://schemas.microsoft.com/office/drawing/2014/main" id="{0473B88C-765A-4263-8CC4-A4D09F9C4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976" y="5233738"/>
            <a:ext cx="540895" cy="540895"/>
          </a:xfrm>
          <a:prstGeom prst="rect">
            <a:avLst/>
          </a:prstGeom>
        </p:spPr>
      </p:pic>
      <p:sp>
        <p:nvSpPr>
          <p:cNvPr id="7" name="TextBox 6">
            <a:extLst>
              <a:ext uri="{FF2B5EF4-FFF2-40B4-BE49-F238E27FC236}">
                <a16:creationId xmlns:a16="http://schemas.microsoft.com/office/drawing/2014/main" id="{CA5904DE-BF4C-4BD2-9012-0924DB5E3F26}"/>
              </a:ext>
            </a:extLst>
          </p:cNvPr>
          <p:cNvSpPr txBox="1"/>
          <p:nvPr/>
        </p:nvSpPr>
        <p:spPr>
          <a:xfrm>
            <a:off x="1306271" y="5837391"/>
            <a:ext cx="3666593" cy="369332"/>
          </a:xfrm>
          <a:prstGeom prst="rect">
            <a:avLst/>
          </a:prstGeom>
          <a:noFill/>
        </p:spPr>
        <p:txBody>
          <a:bodyPr wrap="square" rtlCol="0">
            <a:spAutoFit/>
          </a:bodyPr>
          <a:lstStyle/>
          <a:p>
            <a:r>
              <a:rPr lang="en-US" dirty="0"/>
              <a:t>https://github.com/stefanstranger</a:t>
            </a:r>
            <a:endParaRPr lang="nl-NL" dirty="0"/>
          </a:p>
        </p:txBody>
      </p:sp>
      <p:sp>
        <p:nvSpPr>
          <p:cNvPr id="8" name="TextBox 7">
            <a:extLst>
              <a:ext uri="{FF2B5EF4-FFF2-40B4-BE49-F238E27FC236}">
                <a16:creationId xmlns:a16="http://schemas.microsoft.com/office/drawing/2014/main" id="{4E01E419-D023-4AA4-8DD0-DF4E951D15E9}"/>
              </a:ext>
            </a:extLst>
          </p:cNvPr>
          <p:cNvSpPr txBox="1"/>
          <p:nvPr/>
        </p:nvSpPr>
        <p:spPr>
          <a:xfrm>
            <a:off x="1306271" y="5305531"/>
            <a:ext cx="1454046" cy="369332"/>
          </a:xfrm>
          <a:prstGeom prst="rect">
            <a:avLst/>
          </a:prstGeom>
          <a:noFill/>
        </p:spPr>
        <p:txBody>
          <a:bodyPr wrap="square" rtlCol="0">
            <a:spAutoFit/>
          </a:bodyPr>
          <a:lstStyle/>
          <a:p>
            <a:r>
              <a:rPr lang="en-US" dirty="0"/>
              <a:t>@sstranger</a:t>
            </a:r>
            <a:endParaRPr lang="nl-NL" dirty="0"/>
          </a:p>
        </p:txBody>
      </p:sp>
      <p:pic>
        <p:nvPicPr>
          <p:cNvPr id="9" name="Picture 8">
            <a:extLst>
              <a:ext uri="{FF2B5EF4-FFF2-40B4-BE49-F238E27FC236}">
                <a16:creationId xmlns:a16="http://schemas.microsoft.com/office/drawing/2014/main" id="{7CF1CADE-EB68-4B84-AA62-DDEB8BFF3D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23" y="5790757"/>
            <a:ext cx="462599" cy="462599"/>
          </a:xfrm>
          <a:prstGeom prst="rect">
            <a:avLst/>
          </a:prstGeom>
        </p:spPr>
      </p:pic>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r>
              <a:rPr lang="de-DE" dirty="0"/>
              <a:t>Outline your presentation here</a:t>
            </a:r>
          </a:p>
          <a:p>
            <a:pPr lvl="1"/>
            <a:r>
              <a:rPr lang="de-DE" dirty="0"/>
              <a:t>Keep bullets to one line</a:t>
            </a:r>
          </a:p>
          <a:p>
            <a:pPr lvl="1"/>
            <a:r>
              <a:rPr lang="de-DE" dirty="0"/>
              <a:t>Do not use linebreaks, be precise and on point!</a:t>
            </a:r>
          </a:p>
          <a:p>
            <a:pPr lvl="2"/>
            <a:r>
              <a:rPr lang="de-DE" dirty="0"/>
              <a:t>Try and avoid 3rd level bullets</a:t>
            </a:r>
          </a:p>
          <a:p>
            <a:pPr lvl="2"/>
            <a:endParaRPr lang="de-DE" dirty="0"/>
          </a:p>
          <a:p>
            <a:r>
              <a:rPr lang="de-DE" dirty="0"/>
              <a:t>Keep need for slides to a minimum</a:t>
            </a:r>
          </a:p>
          <a:p>
            <a:r>
              <a:rPr lang="de-DE" dirty="0"/>
              <a:t>Use demos instead</a:t>
            </a:r>
          </a:p>
          <a:p>
            <a:endParaRPr lang="en-US" dirty="0"/>
          </a:p>
          <a:p>
            <a:r>
              <a:rPr lang="en-US" dirty="0"/>
              <a:t>This is an example of the “Title &amp; Non-bulleted text” layout.</a:t>
            </a:r>
          </a:p>
        </p:txBody>
      </p:sp>
      <p:sp>
        <p:nvSpPr>
          <p:cNvPr id="2" name="Footer Placeholder 1">
            <a:extLst>
              <a:ext uri="{FF2B5EF4-FFF2-40B4-BE49-F238E27FC236}">
                <a16:creationId xmlns:a16="http://schemas.microsoft.com/office/drawing/2014/main" id="{AC7B47F1-4753-4076-9C8B-2EF548B8B129}"/>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2477734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r>
              <a:rPr lang="en-US" dirty="0"/>
              <a:t>What is Azure DevOps?</a:t>
            </a:r>
          </a:p>
          <a:p>
            <a:r>
              <a:rPr lang="en-US" dirty="0"/>
              <a:t>What is an Azure DevOps Extension?</a:t>
            </a:r>
          </a:p>
          <a:p>
            <a:r>
              <a:rPr lang="en-US" dirty="0"/>
              <a:t>Extension Components?</a:t>
            </a:r>
          </a:p>
          <a:p>
            <a:r>
              <a:rPr lang="en-US" dirty="0"/>
              <a:t>Demo’s</a:t>
            </a:r>
          </a:p>
          <a:p>
            <a:endParaRPr lang="en-US" dirty="0"/>
          </a:p>
        </p:txBody>
      </p:sp>
      <p:sp>
        <p:nvSpPr>
          <p:cNvPr id="2" name="Footer Placeholder 1">
            <a:extLst>
              <a:ext uri="{FF2B5EF4-FFF2-40B4-BE49-F238E27FC236}">
                <a16:creationId xmlns:a16="http://schemas.microsoft.com/office/drawing/2014/main" id="{AC7B47F1-4753-4076-9C8B-2EF548B8B129}"/>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2402956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262C-3D2A-41DA-AA8A-121412B30AD4}"/>
              </a:ext>
            </a:extLst>
          </p:cNvPr>
          <p:cNvSpPr>
            <a:spLocks noGrp="1"/>
          </p:cNvSpPr>
          <p:nvPr>
            <p:ph type="title"/>
          </p:nvPr>
        </p:nvSpPr>
        <p:spPr/>
        <p:txBody>
          <a:bodyPr/>
          <a:lstStyle/>
          <a:p>
            <a:r>
              <a:rPr lang="en-US" dirty="0"/>
              <a:t>       Azure DevOps </a:t>
            </a:r>
            <a:endParaRPr lang="nl-NL" dirty="0"/>
          </a:p>
        </p:txBody>
      </p:sp>
      <p:sp>
        <p:nvSpPr>
          <p:cNvPr id="3" name="Content Placeholder 2">
            <a:extLst>
              <a:ext uri="{FF2B5EF4-FFF2-40B4-BE49-F238E27FC236}">
                <a16:creationId xmlns:a16="http://schemas.microsoft.com/office/drawing/2014/main" id="{BD2D791B-433F-4D3E-B9ED-22EF49745067}"/>
              </a:ext>
            </a:extLst>
          </p:cNvPr>
          <p:cNvSpPr>
            <a:spLocks noGrp="1"/>
          </p:cNvSpPr>
          <p:nvPr>
            <p:ph idx="1"/>
          </p:nvPr>
        </p:nvSpPr>
        <p:spPr>
          <a:xfrm>
            <a:off x="838199" y="1423686"/>
            <a:ext cx="7934325" cy="4134152"/>
          </a:xfrm>
        </p:spPr>
        <p:txBody>
          <a:bodyPr/>
          <a:lstStyle/>
          <a:p>
            <a:pPr marL="0" indent="0" defTabSz="932563">
              <a:spcBef>
                <a:spcPct val="20000"/>
              </a:spcBef>
              <a:buSzPct val="90000"/>
              <a:buNone/>
            </a:pPr>
            <a:r>
              <a:rPr lang="en-US" dirty="0"/>
              <a:t>Azure DevOps is a Software as a Service that provides development collaboration tools including:</a:t>
            </a:r>
          </a:p>
          <a:p>
            <a:pPr marL="285750" indent="-285750" defTabSz="932563">
              <a:spcBef>
                <a:spcPct val="20000"/>
              </a:spcBef>
              <a:buSzPct val="90000"/>
            </a:pPr>
            <a:r>
              <a:rPr lang="en-US" dirty="0"/>
              <a:t>high-performance pipelines</a:t>
            </a:r>
          </a:p>
          <a:p>
            <a:pPr marL="285750" indent="-285750" defTabSz="932563">
              <a:spcBef>
                <a:spcPct val="20000"/>
              </a:spcBef>
              <a:buSzPct val="90000"/>
            </a:pPr>
            <a:r>
              <a:rPr lang="en-US" dirty="0"/>
              <a:t>free private Git repositories</a:t>
            </a:r>
          </a:p>
          <a:p>
            <a:pPr marL="285750" indent="-285750" defTabSz="932563">
              <a:spcBef>
                <a:spcPct val="20000"/>
              </a:spcBef>
              <a:buSzPct val="90000"/>
            </a:pPr>
            <a:r>
              <a:rPr lang="en-US" dirty="0"/>
              <a:t>configurable Kanban boards</a:t>
            </a:r>
          </a:p>
          <a:p>
            <a:pPr marL="285750" indent="-285750" defTabSz="932563">
              <a:spcBef>
                <a:spcPct val="20000"/>
              </a:spcBef>
              <a:buSzPct val="90000"/>
            </a:pPr>
            <a:r>
              <a:rPr lang="en-US" dirty="0"/>
              <a:t>extensive automated and cloud-based load testing</a:t>
            </a:r>
            <a:endParaRPr lang="en-US" sz="40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a:p>
            <a:pPr marL="0" indent="0">
              <a:buNone/>
            </a:pPr>
            <a:endParaRPr lang="nl-NL" dirty="0"/>
          </a:p>
        </p:txBody>
      </p:sp>
      <p:sp>
        <p:nvSpPr>
          <p:cNvPr id="4" name="Footer Placeholder 3">
            <a:extLst>
              <a:ext uri="{FF2B5EF4-FFF2-40B4-BE49-F238E27FC236}">
                <a16:creationId xmlns:a16="http://schemas.microsoft.com/office/drawing/2014/main" id="{B7EEB7C5-30E8-4A61-93AA-20E9B4D012F1}"/>
              </a:ext>
            </a:extLst>
          </p:cNvPr>
          <p:cNvSpPr>
            <a:spLocks noGrp="1"/>
          </p:cNvSpPr>
          <p:nvPr>
            <p:ph type="ftr" sz="quarter" idx="11"/>
          </p:nvPr>
        </p:nvSpPr>
        <p:spPr/>
        <p:txBody>
          <a:bodyPr/>
          <a:lstStyle/>
          <a:p>
            <a:r>
              <a:rPr lang="en-US"/>
              <a:t>sstranger</a:t>
            </a:r>
          </a:p>
        </p:txBody>
      </p:sp>
      <p:pic>
        <p:nvPicPr>
          <p:cNvPr id="5" name="Picture 4">
            <a:extLst>
              <a:ext uri="{FF2B5EF4-FFF2-40B4-BE49-F238E27FC236}">
                <a16:creationId xmlns:a16="http://schemas.microsoft.com/office/drawing/2014/main" id="{CFCE78D3-AA3B-4820-9A88-7B8B4F92477B}"/>
              </a:ext>
            </a:extLst>
          </p:cNvPr>
          <p:cNvPicPr>
            <a:picLocks noChangeAspect="1"/>
          </p:cNvPicPr>
          <p:nvPr/>
        </p:nvPicPr>
        <p:blipFill rotWithShape="1">
          <a:blip r:embed="rId2"/>
          <a:srcRect l="32335" r="33980"/>
          <a:stretch/>
        </p:blipFill>
        <p:spPr>
          <a:xfrm>
            <a:off x="838200" y="387993"/>
            <a:ext cx="751417" cy="780769"/>
          </a:xfrm>
          <a:prstGeom prst="rect">
            <a:avLst/>
          </a:prstGeom>
        </p:spPr>
      </p:pic>
      <p:pic>
        <p:nvPicPr>
          <p:cNvPr id="6" name="Picture 5">
            <a:extLst>
              <a:ext uri="{FF2B5EF4-FFF2-40B4-BE49-F238E27FC236}">
                <a16:creationId xmlns:a16="http://schemas.microsoft.com/office/drawing/2014/main" id="{0BAE34A5-B3CC-40EA-8706-3E89062624BA}"/>
              </a:ext>
            </a:extLst>
          </p:cNvPr>
          <p:cNvPicPr>
            <a:picLocks noChangeAspect="1"/>
          </p:cNvPicPr>
          <p:nvPr/>
        </p:nvPicPr>
        <p:blipFill>
          <a:blip r:embed="rId3"/>
          <a:stretch>
            <a:fillRect/>
          </a:stretch>
        </p:blipFill>
        <p:spPr>
          <a:xfrm>
            <a:off x="9072563" y="1162772"/>
            <a:ext cx="1801623" cy="5075922"/>
          </a:xfrm>
          <a:prstGeom prst="rect">
            <a:avLst/>
          </a:prstGeom>
        </p:spPr>
      </p:pic>
    </p:spTree>
    <p:extLst>
      <p:ext uri="{BB962C8B-B14F-4D97-AF65-F5344CB8AC3E}">
        <p14:creationId xmlns:p14="http://schemas.microsoft.com/office/powerpoint/2010/main" val="554320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C6366-500F-48F2-861E-5D9DCEE1E880}"/>
              </a:ext>
            </a:extLst>
          </p:cNvPr>
          <p:cNvSpPr>
            <a:spLocks noGrp="1"/>
          </p:cNvSpPr>
          <p:nvPr>
            <p:ph type="title"/>
          </p:nvPr>
        </p:nvSpPr>
        <p:spPr>
          <a:xfrm>
            <a:off x="1670755" y="457200"/>
            <a:ext cx="9936027" cy="553998"/>
          </a:xfrm>
        </p:spPr>
        <p:txBody>
          <a:bodyPr>
            <a:normAutofit fontScale="90000"/>
          </a:bodyPr>
          <a:lstStyle/>
          <a:p>
            <a:r>
              <a:rPr lang="en-US"/>
              <a:t>Pipelines</a:t>
            </a:r>
            <a:endParaRPr lang="nl-NL"/>
          </a:p>
        </p:txBody>
      </p:sp>
      <p:pic>
        <p:nvPicPr>
          <p:cNvPr id="4" name="Picture 3">
            <a:extLst>
              <a:ext uri="{FF2B5EF4-FFF2-40B4-BE49-F238E27FC236}">
                <a16:creationId xmlns:a16="http://schemas.microsoft.com/office/drawing/2014/main" id="{6E6A03E3-8BCA-40BD-A338-160A6A3D6A30}"/>
              </a:ext>
            </a:extLst>
          </p:cNvPr>
          <p:cNvPicPr>
            <a:picLocks noChangeAspect="1"/>
          </p:cNvPicPr>
          <p:nvPr/>
        </p:nvPicPr>
        <p:blipFill>
          <a:blip r:embed="rId2"/>
          <a:stretch>
            <a:fillRect/>
          </a:stretch>
        </p:blipFill>
        <p:spPr>
          <a:xfrm>
            <a:off x="491308" y="2009422"/>
            <a:ext cx="4530094" cy="3089667"/>
          </a:xfrm>
          <a:prstGeom prst="rect">
            <a:avLst/>
          </a:prstGeom>
        </p:spPr>
      </p:pic>
      <p:pic>
        <p:nvPicPr>
          <p:cNvPr id="7" name="Picture 6">
            <a:extLst>
              <a:ext uri="{FF2B5EF4-FFF2-40B4-BE49-F238E27FC236}">
                <a16:creationId xmlns:a16="http://schemas.microsoft.com/office/drawing/2014/main" id="{B285B231-D005-4194-8124-602C7B93B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18" y="363498"/>
            <a:ext cx="6477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0747A53-47CA-42BC-A3F9-7D3B5BBE642A}"/>
              </a:ext>
            </a:extLst>
          </p:cNvPr>
          <p:cNvPicPr>
            <a:picLocks noChangeAspect="1"/>
          </p:cNvPicPr>
          <p:nvPr/>
        </p:nvPicPr>
        <p:blipFill>
          <a:blip r:embed="rId4"/>
          <a:stretch>
            <a:fillRect/>
          </a:stretch>
        </p:blipFill>
        <p:spPr>
          <a:xfrm>
            <a:off x="5219397" y="457200"/>
            <a:ext cx="4810160" cy="3133748"/>
          </a:xfrm>
          <a:prstGeom prst="rect">
            <a:avLst/>
          </a:prstGeom>
        </p:spPr>
      </p:pic>
      <p:pic>
        <p:nvPicPr>
          <p:cNvPr id="5" name="Picture 4">
            <a:extLst>
              <a:ext uri="{FF2B5EF4-FFF2-40B4-BE49-F238E27FC236}">
                <a16:creationId xmlns:a16="http://schemas.microsoft.com/office/drawing/2014/main" id="{95055DAA-1884-41BE-ACAF-E64441DB69FA}"/>
              </a:ext>
            </a:extLst>
          </p:cNvPr>
          <p:cNvPicPr>
            <a:picLocks noChangeAspect="1"/>
          </p:cNvPicPr>
          <p:nvPr/>
        </p:nvPicPr>
        <p:blipFill>
          <a:blip r:embed="rId5"/>
          <a:stretch>
            <a:fillRect/>
          </a:stretch>
        </p:blipFill>
        <p:spPr>
          <a:xfrm>
            <a:off x="5440196" y="3016953"/>
            <a:ext cx="6166586" cy="3089668"/>
          </a:xfrm>
          <a:prstGeom prst="rect">
            <a:avLst/>
          </a:prstGeom>
        </p:spPr>
      </p:pic>
    </p:spTree>
    <p:extLst>
      <p:ext uri="{BB962C8B-B14F-4D97-AF65-F5344CB8AC3E}">
        <p14:creationId xmlns:p14="http://schemas.microsoft.com/office/powerpoint/2010/main" val="20009502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A6C2A-BFEC-47AF-8BEE-02398D50CD70}"/>
              </a:ext>
            </a:extLst>
          </p:cNvPr>
          <p:cNvSpPr>
            <a:spLocks noGrp="1"/>
          </p:cNvSpPr>
          <p:nvPr>
            <p:ph type="title"/>
          </p:nvPr>
        </p:nvSpPr>
        <p:spPr>
          <a:xfrm>
            <a:off x="781463" y="435491"/>
            <a:ext cx="6315075" cy="977253"/>
          </a:xfrm>
        </p:spPr>
        <p:txBody>
          <a:bodyPr>
            <a:normAutofit fontScale="90000"/>
          </a:bodyPr>
          <a:lstStyle/>
          <a:p>
            <a:r>
              <a:rPr lang="en-US" dirty="0"/>
              <a:t>Azure DevOps Extensions?</a:t>
            </a:r>
            <a:endParaRPr lang="nl-NL" dirty="0"/>
          </a:p>
        </p:txBody>
      </p:sp>
      <p:sp>
        <p:nvSpPr>
          <p:cNvPr id="3" name="Content Placeholder 2">
            <a:extLst>
              <a:ext uri="{FF2B5EF4-FFF2-40B4-BE49-F238E27FC236}">
                <a16:creationId xmlns:a16="http://schemas.microsoft.com/office/drawing/2014/main" id="{674344FE-422D-47DC-919B-DCD8987533F3}"/>
              </a:ext>
            </a:extLst>
          </p:cNvPr>
          <p:cNvSpPr>
            <a:spLocks noGrp="1"/>
          </p:cNvSpPr>
          <p:nvPr>
            <p:ph idx="1"/>
          </p:nvPr>
        </p:nvSpPr>
        <p:spPr>
          <a:xfrm>
            <a:off x="781464" y="1412744"/>
            <a:ext cx="5314543" cy="3375920"/>
          </a:xfrm>
        </p:spPr>
        <p:txBody>
          <a:bodyPr anchor="t">
            <a:noAutofit/>
          </a:bodyPr>
          <a:lstStyle/>
          <a:p>
            <a:pPr marL="285750" indent="-285750">
              <a:buFont typeface="Arial" panose="020B0604020202020204" pitchFamily="34" charset="0"/>
              <a:buChar char="•"/>
            </a:pPr>
            <a:r>
              <a:rPr lang="en-US" sz="2400" dirty="0"/>
              <a:t>Extensions are add-ons for Azure DevOps</a:t>
            </a:r>
          </a:p>
          <a:p>
            <a:pPr marL="285750" indent="-285750">
              <a:buFont typeface="Arial" panose="020B0604020202020204" pitchFamily="34" charset="0"/>
              <a:buChar char="•"/>
            </a:pPr>
            <a:r>
              <a:rPr lang="en-US" sz="2400" dirty="0"/>
              <a:t>Can be used in Azure DevOps Pipelines</a:t>
            </a:r>
          </a:p>
          <a:p>
            <a:pPr marL="285750" indent="-285750">
              <a:buFont typeface="Arial" panose="020B0604020202020204" pitchFamily="34" charset="0"/>
              <a:buChar char="•"/>
            </a:pPr>
            <a:r>
              <a:rPr lang="en-US" sz="2400" dirty="0"/>
              <a:t>Published in Visual Studio Marketplace</a:t>
            </a:r>
          </a:p>
        </p:txBody>
      </p:sp>
      <p:sp>
        <p:nvSpPr>
          <p:cNvPr id="5" name="Footer Placeholder 4">
            <a:extLst>
              <a:ext uri="{FF2B5EF4-FFF2-40B4-BE49-F238E27FC236}">
                <a16:creationId xmlns:a16="http://schemas.microsoft.com/office/drawing/2014/main" id="{CB02C7BC-50D9-4579-8881-F651E7375743}"/>
              </a:ext>
            </a:extLst>
          </p:cNvPr>
          <p:cNvSpPr>
            <a:spLocks noGrp="1"/>
          </p:cNvSpPr>
          <p:nvPr>
            <p:ph type="ftr" sz="quarter" idx="11"/>
          </p:nvPr>
        </p:nvSpPr>
        <p:spPr/>
        <p:txBody>
          <a:bodyPr/>
          <a:lstStyle/>
          <a:p>
            <a:r>
              <a:rPr lang="en-US" dirty="0"/>
              <a:t>sstranger</a:t>
            </a:r>
          </a:p>
        </p:txBody>
      </p:sp>
      <p:pic>
        <p:nvPicPr>
          <p:cNvPr id="7" name="Picture 6">
            <a:extLst>
              <a:ext uri="{FF2B5EF4-FFF2-40B4-BE49-F238E27FC236}">
                <a16:creationId xmlns:a16="http://schemas.microsoft.com/office/drawing/2014/main" id="{5954249A-5234-403A-9B54-4628C35A654D}"/>
              </a:ext>
            </a:extLst>
          </p:cNvPr>
          <p:cNvPicPr>
            <a:picLocks noChangeAspect="1"/>
          </p:cNvPicPr>
          <p:nvPr/>
        </p:nvPicPr>
        <p:blipFill>
          <a:blip r:embed="rId2"/>
          <a:stretch>
            <a:fillRect/>
          </a:stretch>
        </p:blipFill>
        <p:spPr>
          <a:xfrm>
            <a:off x="6831170" y="1412744"/>
            <a:ext cx="4062442" cy="2005027"/>
          </a:xfrm>
          <a:prstGeom prst="rect">
            <a:avLst/>
          </a:prstGeom>
        </p:spPr>
      </p:pic>
      <p:pic>
        <p:nvPicPr>
          <p:cNvPr id="8" name="Picture 7">
            <a:extLst>
              <a:ext uri="{FF2B5EF4-FFF2-40B4-BE49-F238E27FC236}">
                <a16:creationId xmlns:a16="http://schemas.microsoft.com/office/drawing/2014/main" id="{99B109AF-58D7-4A13-B2E2-EFE1C05B3350}"/>
              </a:ext>
            </a:extLst>
          </p:cNvPr>
          <p:cNvPicPr>
            <a:picLocks noChangeAspect="1"/>
          </p:cNvPicPr>
          <p:nvPr/>
        </p:nvPicPr>
        <p:blipFill>
          <a:blip r:embed="rId3"/>
          <a:stretch>
            <a:fillRect/>
          </a:stretch>
        </p:blipFill>
        <p:spPr>
          <a:xfrm>
            <a:off x="6831170" y="3924541"/>
            <a:ext cx="4069362" cy="1395210"/>
          </a:xfrm>
          <a:prstGeom prst="rect">
            <a:avLst/>
          </a:prstGeom>
        </p:spPr>
      </p:pic>
    </p:spTree>
    <p:extLst>
      <p:ext uri="{BB962C8B-B14F-4D97-AF65-F5344CB8AC3E}">
        <p14:creationId xmlns:p14="http://schemas.microsoft.com/office/powerpoint/2010/main" val="230359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B8E4-D606-499C-97DA-00768633FE82}"/>
              </a:ext>
            </a:extLst>
          </p:cNvPr>
          <p:cNvSpPr>
            <a:spLocks noGrp="1"/>
          </p:cNvSpPr>
          <p:nvPr>
            <p:ph type="title"/>
          </p:nvPr>
        </p:nvSpPr>
        <p:spPr/>
        <p:txBody>
          <a:bodyPr/>
          <a:lstStyle/>
          <a:p>
            <a:r>
              <a:rPr lang="en-US" dirty="0"/>
              <a:t>Azure DevOps - Components</a:t>
            </a:r>
            <a:endParaRPr lang="nl-NL" dirty="0"/>
          </a:p>
        </p:txBody>
      </p:sp>
      <p:pic>
        <p:nvPicPr>
          <p:cNvPr id="5" name="Content Placeholder 4">
            <a:extLst>
              <a:ext uri="{FF2B5EF4-FFF2-40B4-BE49-F238E27FC236}">
                <a16:creationId xmlns:a16="http://schemas.microsoft.com/office/drawing/2014/main" id="{FC14907B-B731-40EC-9426-0019890C4565}"/>
              </a:ext>
            </a:extLst>
          </p:cNvPr>
          <p:cNvPicPr>
            <a:picLocks noGrp="1" noChangeAspect="1"/>
          </p:cNvPicPr>
          <p:nvPr>
            <p:ph idx="1"/>
          </p:nvPr>
        </p:nvPicPr>
        <p:blipFill>
          <a:blip r:embed="rId3"/>
          <a:stretch>
            <a:fillRect/>
          </a:stretch>
        </p:blipFill>
        <p:spPr>
          <a:xfrm>
            <a:off x="1718260" y="1423988"/>
            <a:ext cx="8755479" cy="4752975"/>
          </a:xfrm>
          <a:prstGeom prst="rect">
            <a:avLst/>
          </a:prstGeom>
        </p:spPr>
      </p:pic>
      <p:sp>
        <p:nvSpPr>
          <p:cNvPr id="4" name="Footer Placeholder 3">
            <a:extLst>
              <a:ext uri="{FF2B5EF4-FFF2-40B4-BE49-F238E27FC236}">
                <a16:creationId xmlns:a16="http://schemas.microsoft.com/office/drawing/2014/main" id="{40C541DD-CF81-4D7C-9B20-B3FDB2E24A83}"/>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1092728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AD657-01B5-4B73-ABAF-4E5DC5D62BE1}"/>
              </a:ext>
            </a:extLst>
          </p:cNvPr>
          <p:cNvSpPr>
            <a:spLocks noGrp="1"/>
          </p:cNvSpPr>
          <p:nvPr>
            <p:ph type="title"/>
          </p:nvPr>
        </p:nvSpPr>
        <p:spPr/>
        <p:txBody>
          <a:bodyPr/>
          <a:lstStyle/>
          <a:p>
            <a:r>
              <a:rPr lang="en-US" dirty="0"/>
              <a:t>PowerShell function vs Extension Task</a:t>
            </a:r>
            <a:endParaRPr lang="nl-NL" dirty="0"/>
          </a:p>
        </p:txBody>
      </p:sp>
      <p:pic>
        <p:nvPicPr>
          <p:cNvPr id="5" name="Content Placeholder 4">
            <a:extLst>
              <a:ext uri="{FF2B5EF4-FFF2-40B4-BE49-F238E27FC236}">
                <a16:creationId xmlns:a16="http://schemas.microsoft.com/office/drawing/2014/main" id="{77003C4B-A66F-4CF5-87FB-D83D6DB29893}"/>
              </a:ext>
            </a:extLst>
          </p:cNvPr>
          <p:cNvPicPr>
            <a:picLocks noGrp="1" noChangeAspect="1"/>
          </p:cNvPicPr>
          <p:nvPr>
            <p:ph idx="1"/>
          </p:nvPr>
        </p:nvPicPr>
        <p:blipFill>
          <a:blip r:embed="rId2"/>
          <a:stretch>
            <a:fillRect/>
          </a:stretch>
        </p:blipFill>
        <p:spPr>
          <a:xfrm>
            <a:off x="943904" y="1331590"/>
            <a:ext cx="6372272" cy="1524011"/>
          </a:xfrm>
          <a:prstGeom prst="rect">
            <a:avLst/>
          </a:prstGeom>
        </p:spPr>
      </p:pic>
      <p:sp>
        <p:nvSpPr>
          <p:cNvPr id="4" name="Footer Placeholder 3">
            <a:extLst>
              <a:ext uri="{FF2B5EF4-FFF2-40B4-BE49-F238E27FC236}">
                <a16:creationId xmlns:a16="http://schemas.microsoft.com/office/drawing/2014/main" id="{A2FFB343-CE62-4DCB-9CC9-BB68734F1750}"/>
              </a:ext>
            </a:extLst>
          </p:cNvPr>
          <p:cNvSpPr>
            <a:spLocks noGrp="1"/>
          </p:cNvSpPr>
          <p:nvPr>
            <p:ph type="ftr" sz="quarter" idx="11"/>
          </p:nvPr>
        </p:nvSpPr>
        <p:spPr/>
        <p:txBody>
          <a:bodyPr/>
          <a:lstStyle/>
          <a:p>
            <a:r>
              <a:rPr lang="en-US"/>
              <a:t>sstranger</a:t>
            </a:r>
            <a:endParaRPr lang="en-US" dirty="0"/>
          </a:p>
        </p:txBody>
      </p:sp>
      <p:pic>
        <p:nvPicPr>
          <p:cNvPr id="8" name="Picture 7">
            <a:extLst>
              <a:ext uri="{FF2B5EF4-FFF2-40B4-BE49-F238E27FC236}">
                <a16:creationId xmlns:a16="http://schemas.microsoft.com/office/drawing/2014/main" id="{3D8BECC0-27DB-4FA1-8A25-456EAA4C70BE}"/>
              </a:ext>
            </a:extLst>
          </p:cNvPr>
          <p:cNvPicPr>
            <a:picLocks noChangeAspect="1"/>
          </p:cNvPicPr>
          <p:nvPr/>
        </p:nvPicPr>
        <p:blipFill>
          <a:blip r:embed="rId3"/>
          <a:stretch>
            <a:fillRect/>
          </a:stretch>
        </p:blipFill>
        <p:spPr>
          <a:xfrm>
            <a:off x="4772071" y="2277081"/>
            <a:ext cx="6476025" cy="3902740"/>
          </a:xfrm>
          <a:prstGeom prst="rect">
            <a:avLst/>
          </a:prstGeom>
        </p:spPr>
      </p:pic>
      <p:cxnSp>
        <p:nvCxnSpPr>
          <p:cNvPr id="10" name="Straight Arrow Connector 9">
            <a:extLst>
              <a:ext uri="{FF2B5EF4-FFF2-40B4-BE49-F238E27FC236}">
                <a16:creationId xmlns:a16="http://schemas.microsoft.com/office/drawing/2014/main" id="{2E9A2E3B-2278-4FB2-B846-6C9C8E75DEF9}"/>
              </a:ext>
            </a:extLst>
          </p:cNvPr>
          <p:cNvCxnSpPr/>
          <p:nvPr/>
        </p:nvCxnSpPr>
        <p:spPr>
          <a:xfrm>
            <a:off x="2435902" y="2788170"/>
            <a:ext cx="5876144" cy="23834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47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F7B6753-4252-420E-B512-F080386EB022}"/>
              </a:ext>
            </a:extLst>
          </p:cNvPr>
          <p:cNvSpPr>
            <a:spLocks noGrp="1"/>
          </p:cNvSpPr>
          <p:nvPr>
            <p:ph idx="1"/>
          </p:nvPr>
        </p:nvSpPr>
        <p:spPr>
          <a:xfrm>
            <a:off x="640080" y="470924"/>
            <a:ext cx="4107180" cy="4753277"/>
          </a:xfrm>
        </p:spPr>
        <p:txBody>
          <a:bodyPr/>
          <a:lstStyle/>
          <a:p>
            <a:r>
              <a:rPr lang="en-US" sz="4400" dirty="0">
                <a:solidFill>
                  <a:srgbClr val="004D49"/>
                </a:solidFill>
                <a:ea typeface="+mj-ea"/>
              </a:rPr>
              <a:t>Azure DevOps Extension – Development Steps</a:t>
            </a:r>
            <a:endParaRPr lang="nl-NL" sz="4400" dirty="0">
              <a:solidFill>
                <a:srgbClr val="004D49"/>
              </a:solidFill>
              <a:ea typeface="+mj-ea"/>
            </a:endParaRPr>
          </a:p>
        </p:txBody>
      </p:sp>
      <p:sp>
        <p:nvSpPr>
          <p:cNvPr id="2" name="Footer Placeholder 1">
            <a:extLst>
              <a:ext uri="{FF2B5EF4-FFF2-40B4-BE49-F238E27FC236}">
                <a16:creationId xmlns:a16="http://schemas.microsoft.com/office/drawing/2014/main" id="{E2A2C0D7-9300-49E9-B88E-2CEC19157F7E}"/>
              </a:ext>
            </a:extLst>
          </p:cNvPr>
          <p:cNvSpPr>
            <a:spLocks noGrp="1"/>
          </p:cNvSpPr>
          <p:nvPr>
            <p:ph type="ftr" sz="quarter" idx="11"/>
          </p:nvPr>
        </p:nvSpPr>
        <p:spPr/>
        <p:txBody>
          <a:bodyPr/>
          <a:lstStyle/>
          <a:p>
            <a:r>
              <a:rPr lang="en-US"/>
              <a:t>sstranger</a:t>
            </a:r>
          </a:p>
        </p:txBody>
      </p:sp>
      <p:graphicFrame>
        <p:nvGraphicFramePr>
          <p:cNvPr id="6" name="Content Placeholder 2">
            <a:extLst>
              <a:ext uri="{FF2B5EF4-FFF2-40B4-BE49-F238E27FC236}">
                <a16:creationId xmlns:a16="http://schemas.microsoft.com/office/drawing/2014/main" id="{066EE3AD-7AAE-48C6-9240-44B25E0B73CD}"/>
              </a:ext>
            </a:extLst>
          </p:cNvPr>
          <p:cNvGraphicFramePr>
            <a:graphicFrameLocks/>
          </p:cNvGraphicFramePr>
          <p:nvPr>
            <p:extLst>
              <p:ext uri="{D42A27DB-BD31-4B8C-83A1-F6EECF244321}">
                <p14:modId xmlns:p14="http://schemas.microsoft.com/office/powerpoint/2010/main" val="316298024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418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72C3E-0197-4770-887D-E8F940B2AC4A}"/>
              </a:ext>
            </a:extLst>
          </p:cNvPr>
          <p:cNvSpPr>
            <a:spLocks noGrp="1"/>
          </p:cNvSpPr>
          <p:nvPr>
            <p:ph type="title"/>
          </p:nvPr>
        </p:nvSpPr>
        <p:spPr/>
        <p:txBody>
          <a:bodyPr/>
          <a:lstStyle/>
          <a:p>
            <a:r>
              <a:rPr lang="en-US" dirty="0" err="1"/>
              <a:t>Task.json</a:t>
            </a:r>
            <a:r>
              <a:rPr lang="en-US" dirty="0"/>
              <a:t> defines Task UI</a:t>
            </a:r>
            <a:endParaRPr lang="nl-NL" dirty="0"/>
          </a:p>
        </p:txBody>
      </p:sp>
      <p:sp>
        <p:nvSpPr>
          <p:cNvPr id="4" name="Footer Placeholder 3">
            <a:extLst>
              <a:ext uri="{FF2B5EF4-FFF2-40B4-BE49-F238E27FC236}">
                <a16:creationId xmlns:a16="http://schemas.microsoft.com/office/drawing/2014/main" id="{2AFC275D-8F7A-419F-A742-2E69139EF2F6}"/>
              </a:ext>
            </a:extLst>
          </p:cNvPr>
          <p:cNvSpPr>
            <a:spLocks noGrp="1"/>
          </p:cNvSpPr>
          <p:nvPr>
            <p:ph type="ftr" sz="quarter" idx="11"/>
          </p:nvPr>
        </p:nvSpPr>
        <p:spPr/>
        <p:txBody>
          <a:bodyPr/>
          <a:lstStyle/>
          <a:p>
            <a:r>
              <a:rPr lang="en-US"/>
              <a:t>sstranger</a:t>
            </a:r>
            <a:endParaRPr lang="en-US" dirty="0"/>
          </a:p>
        </p:txBody>
      </p:sp>
      <p:pic>
        <p:nvPicPr>
          <p:cNvPr id="5" name="Content Placeholder 4">
            <a:extLst>
              <a:ext uri="{FF2B5EF4-FFF2-40B4-BE49-F238E27FC236}">
                <a16:creationId xmlns:a16="http://schemas.microsoft.com/office/drawing/2014/main" id="{B46F702B-8664-4FAE-89AB-B2FC35292BA4}"/>
              </a:ext>
            </a:extLst>
          </p:cNvPr>
          <p:cNvPicPr>
            <a:picLocks noGrp="1" noChangeAspect="1"/>
          </p:cNvPicPr>
          <p:nvPr>
            <p:ph idx="1"/>
          </p:nvPr>
        </p:nvPicPr>
        <p:blipFill>
          <a:blip r:embed="rId2"/>
          <a:stretch>
            <a:fillRect/>
          </a:stretch>
        </p:blipFill>
        <p:spPr>
          <a:xfrm>
            <a:off x="838200" y="1251118"/>
            <a:ext cx="5572703" cy="3358358"/>
          </a:xfrm>
          <a:prstGeom prst="rect">
            <a:avLst/>
          </a:prstGeom>
        </p:spPr>
      </p:pic>
      <p:pic>
        <p:nvPicPr>
          <p:cNvPr id="6" name="Picture 5">
            <a:extLst>
              <a:ext uri="{FF2B5EF4-FFF2-40B4-BE49-F238E27FC236}">
                <a16:creationId xmlns:a16="http://schemas.microsoft.com/office/drawing/2014/main" id="{9B79443A-1398-464E-970A-1350010FAE6D}"/>
              </a:ext>
            </a:extLst>
          </p:cNvPr>
          <p:cNvPicPr>
            <a:picLocks noChangeAspect="1"/>
          </p:cNvPicPr>
          <p:nvPr/>
        </p:nvPicPr>
        <p:blipFill>
          <a:blip r:embed="rId3"/>
          <a:stretch>
            <a:fillRect/>
          </a:stretch>
        </p:blipFill>
        <p:spPr>
          <a:xfrm>
            <a:off x="5514931" y="3062707"/>
            <a:ext cx="5838868" cy="2681307"/>
          </a:xfrm>
          <a:prstGeom prst="rect">
            <a:avLst/>
          </a:prstGeom>
        </p:spPr>
      </p:pic>
    </p:spTree>
    <p:extLst>
      <p:ext uri="{BB962C8B-B14F-4D97-AF65-F5344CB8AC3E}">
        <p14:creationId xmlns:p14="http://schemas.microsoft.com/office/powerpoint/2010/main" val="2956888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88B62C8-75C9-4CC5-B4E8-4F10590DAE0A}"/>
              </a:ext>
            </a:extLst>
          </p:cNvPr>
          <p:cNvSpPr>
            <a:spLocks noGrp="1"/>
          </p:cNvSpPr>
          <p:nvPr>
            <p:ph type="subTitle" idx="1"/>
          </p:nvPr>
        </p:nvSpPr>
        <p:spPr/>
        <p:txBody>
          <a:bodyPr/>
          <a:lstStyle/>
          <a:p>
            <a:endParaRPr lang="nl-NL"/>
          </a:p>
        </p:txBody>
      </p:sp>
      <p:sp>
        <p:nvSpPr>
          <p:cNvPr id="3" name="Footer Placeholder 2">
            <a:extLst>
              <a:ext uri="{FF2B5EF4-FFF2-40B4-BE49-F238E27FC236}">
                <a16:creationId xmlns:a16="http://schemas.microsoft.com/office/drawing/2014/main" id="{9C049F87-446B-4B03-AABF-A56C8D8BCED6}"/>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4153171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
        <p:nvSpPr>
          <p:cNvPr id="6" name="Footer Placeholder 5">
            <a:extLst>
              <a:ext uri="{FF2B5EF4-FFF2-40B4-BE49-F238E27FC236}">
                <a16:creationId xmlns:a16="http://schemas.microsoft.com/office/drawing/2014/main" id="{9F58A438-124E-47C5-8A11-3FFF9B1F2AC6}"/>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a:bodyPr>
          <a:lstStyle/>
          <a:p>
            <a:r>
              <a:rPr lang="en-US" dirty="0"/>
              <a:t>What is Azure DevOps?</a:t>
            </a:r>
          </a:p>
          <a:p>
            <a:r>
              <a:rPr lang="en-US" dirty="0"/>
              <a:t>What are Azure DevOps Extensions?</a:t>
            </a:r>
          </a:p>
          <a:p>
            <a:r>
              <a:rPr lang="en-US" dirty="0"/>
              <a:t>How to turn your PowerShell module into an Extension</a:t>
            </a:r>
          </a:p>
          <a:p>
            <a:r>
              <a:rPr lang="en-US" dirty="0" err="1"/>
              <a:t>PSExtensionHelper</a:t>
            </a:r>
            <a:r>
              <a:rPr lang="en-US" dirty="0"/>
              <a:t> </a:t>
            </a:r>
            <a:r>
              <a:rPr lang="en-US"/>
              <a:t>PowerShell module</a:t>
            </a:r>
            <a:endParaRPr lang="en-US" dirty="0"/>
          </a:p>
          <a:p>
            <a:endParaRPr lang="en-US" dirty="0"/>
          </a:p>
          <a:p>
            <a:endParaRPr lang="en-US" dirty="0"/>
          </a:p>
          <a:p>
            <a:endParaRPr lang="en-US" dirty="0"/>
          </a:p>
          <a:p>
            <a:endParaRPr lang="en-US" dirty="0"/>
          </a:p>
          <a:p>
            <a:endParaRPr lang="en-US" dirty="0"/>
          </a:p>
        </p:txBody>
      </p:sp>
      <p:sp>
        <p:nvSpPr>
          <p:cNvPr id="2" name="Footer Placeholder 1">
            <a:extLst>
              <a:ext uri="{FF2B5EF4-FFF2-40B4-BE49-F238E27FC236}">
                <a16:creationId xmlns:a16="http://schemas.microsoft.com/office/drawing/2014/main" id="{3CFEA03B-F496-4A2C-93F2-DD81AA72F92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1980641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References</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a:bodyPr>
          <a:lstStyle/>
          <a:p>
            <a:r>
              <a:rPr lang="en-US" dirty="0" err="1">
                <a:hlinkClick r:id="rId3"/>
              </a:rPr>
              <a:t>PSJwt</a:t>
            </a:r>
            <a:r>
              <a:rPr lang="en-US" dirty="0">
                <a:hlinkClick r:id="rId3"/>
              </a:rPr>
              <a:t> PowerShell Module</a:t>
            </a:r>
            <a:endParaRPr lang="en-US" dirty="0"/>
          </a:p>
          <a:p>
            <a:r>
              <a:rPr lang="en-US" dirty="0">
                <a:hlinkClick r:id="rId4"/>
              </a:rPr>
              <a:t>Online JWT conversion</a:t>
            </a:r>
            <a:endParaRPr lang="en-US" dirty="0"/>
          </a:p>
          <a:p>
            <a:r>
              <a:rPr lang="en-US" dirty="0">
                <a:hlinkClick r:id="rId5"/>
              </a:rPr>
              <a:t>Blog post -  Using the Windows Graph API to set Service Principal as owner of Service Principal</a:t>
            </a:r>
            <a:endParaRPr lang="en-US" dirty="0"/>
          </a:p>
          <a:p>
            <a:pPr fontAlgn="ctr"/>
            <a:r>
              <a:rPr lang="en-US" dirty="0">
                <a:hlinkClick r:id="rId6"/>
              </a:rPr>
              <a:t>Develop Extensions</a:t>
            </a:r>
            <a:endParaRPr lang="en-US" dirty="0"/>
          </a:p>
          <a:p>
            <a:pPr fontAlgn="ctr"/>
            <a:r>
              <a:rPr lang="en-US" dirty="0">
                <a:hlinkClick r:id="rId7"/>
              </a:rPr>
              <a:t>Package, publish, unpublish, and install Azure DevOps extensions</a:t>
            </a:r>
            <a:endParaRPr lang="en-US" dirty="0"/>
          </a:p>
          <a:p>
            <a:pPr fontAlgn="ctr"/>
            <a:r>
              <a:rPr lang="en-US" dirty="0">
                <a:hlinkClick r:id="rId8"/>
              </a:rPr>
              <a:t>Extension manifest reference</a:t>
            </a:r>
            <a:endParaRPr lang="en-US" dirty="0"/>
          </a:p>
          <a:p>
            <a:pPr fontAlgn="ctr"/>
            <a:r>
              <a:rPr lang="en-US" dirty="0">
                <a:hlinkClick r:id="rId9"/>
              </a:rPr>
              <a:t>Task Schema</a:t>
            </a:r>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
        <p:nvSpPr>
          <p:cNvPr id="2" name="Footer Placeholder 1">
            <a:extLst>
              <a:ext uri="{FF2B5EF4-FFF2-40B4-BE49-F238E27FC236}">
                <a16:creationId xmlns:a16="http://schemas.microsoft.com/office/drawing/2014/main" id="{3CFEA03B-F496-4A2C-93F2-DD81AA72F92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433645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02F4D3E-9E48-42D4-A1FC-81605A6DF0FB}"/>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434434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02DBF2D-4E20-4827-8596-AAFB72C20353}"/>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13276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4B0769-0594-45F2-929F-500DFE87EFD9}"/>
              </a:ext>
            </a:extLst>
          </p:cNvPr>
          <p:cNvSpPr>
            <a:spLocks noGrp="1"/>
          </p:cNvSpPr>
          <p:nvPr>
            <p:ph type="body" idx="1"/>
          </p:nvPr>
        </p:nvSpPr>
        <p:spPr>
          <a:solidFill>
            <a:schemeClr val="bg1">
              <a:lumMod val="95000"/>
            </a:schemeClr>
          </a:solidFill>
          <a:ln>
            <a:solidFill>
              <a:schemeClr val="accent1"/>
            </a:solidFill>
          </a:ln>
          <a:effectLst>
            <a:outerShdw blurRad="241300" dist="139700" dir="2700000" algn="tl" rotWithShape="0">
              <a:prstClr val="black">
                <a:alpha val="40000"/>
              </a:prstClr>
            </a:outerShdw>
          </a:effectLst>
        </p:spPr>
        <p:txBody>
          <a:bodyPr lIns="180000" tIns="180000" rIns="180000" bIns="180000">
            <a:normAutofit/>
          </a:bodyPr>
          <a:lstStyle/>
          <a:p>
            <a:pPr lvl="0">
              <a:lnSpc>
                <a:spcPct val="100000"/>
              </a:lnSpc>
              <a:spcBef>
                <a:spcPct val="20000"/>
              </a:spcBef>
            </a:pPr>
            <a:r>
              <a:rPr lang="en-US" sz="1700" dirty="0">
                <a:solidFill>
                  <a:srgbClr val="006400"/>
                </a:solidFill>
              </a:rPr>
              <a:t># Follow these instructions to show perfectly color-coded PowerShell code.</a:t>
            </a:r>
          </a:p>
          <a:p>
            <a:pPr lvl="0">
              <a:lnSpc>
                <a:spcPct val="100000"/>
              </a:lnSpc>
              <a:spcBef>
                <a:spcPct val="20000"/>
              </a:spcBef>
            </a:pPr>
            <a:endParaRPr lang="en-US" sz="1700" dirty="0">
              <a:solidFill>
                <a:srgbClr val="006400"/>
              </a:solidFill>
            </a:endParaRPr>
          </a:p>
          <a:p>
            <a:pPr lvl="0">
              <a:lnSpc>
                <a:spcPct val="100000"/>
              </a:lnSpc>
              <a:spcBef>
                <a:spcPct val="20000"/>
              </a:spcBef>
            </a:pPr>
            <a:r>
              <a:rPr lang="en-US" sz="1700" dirty="0">
                <a:solidFill>
                  <a:srgbClr val="006400"/>
                </a:solidFill>
              </a:rPr>
              <a:t># Paste code to PowerShell ISE, select it, and copy it to the clipboard.</a:t>
            </a:r>
            <a:endParaRPr lang="en-US" sz="1700" dirty="0">
              <a:solidFill>
                <a:prstClr val="black"/>
              </a:solidFill>
            </a:endParaRPr>
          </a:p>
          <a:p>
            <a:pPr lvl="0">
              <a:lnSpc>
                <a:spcPct val="100000"/>
              </a:lnSpc>
              <a:spcBef>
                <a:spcPct val="20000"/>
              </a:spcBef>
            </a:pPr>
            <a:r>
              <a:rPr lang="en-US" sz="1700" dirty="0">
                <a:solidFill>
                  <a:srgbClr val="0000FF"/>
                </a:solidFill>
              </a:rPr>
              <a:t>Paste-Code</a:t>
            </a:r>
            <a:r>
              <a:rPr lang="en-US" sz="1700" dirty="0">
                <a:solidFill>
                  <a:prstClr val="black"/>
                </a:solidFill>
              </a:rPr>
              <a:t> </a:t>
            </a:r>
            <a:r>
              <a:rPr lang="en-US" sz="1700" dirty="0">
                <a:solidFill>
                  <a:srgbClr val="000080"/>
                </a:solidFill>
              </a:rPr>
              <a:t>-</a:t>
            </a:r>
            <a:r>
              <a:rPr lang="en-US" sz="1700" dirty="0" err="1">
                <a:solidFill>
                  <a:srgbClr val="000080"/>
                </a:solidFill>
              </a:rPr>
              <a:t>ToISE</a:t>
            </a:r>
            <a:r>
              <a:rPr lang="en-US" sz="1700" dirty="0">
                <a:solidFill>
                  <a:prstClr val="black"/>
                </a:solidFill>
              </a:rPr>
              <a:t> </a:t>
            </a:r>
            <a:r>
              <a:rPr lang="en-US" sz="1700" dirty="0">
                <a:solidFill>
                  <a:srgbClr val="A9A9A9"/>
                </a:solidFill>
              </a:rPr>
              <a:t>|</a:t>
            </a:r>
            <a:r>
              <a:rPr lang="en-US" sz="1700" dirty="0">
                <a:solidFill>
                  <a:prstClr val="black"/>
                </a:solidFill>
              </a:rPr>
              <a:t> </a:t>
            </a:r>
            <a:r>
              <a:rPr lang="en-US" sz="1700" dirty="0">
                <a:solidFill>
                  <a:srgbClr val="0000FF"/>
                </a:solidFill>
              </a:rPr>
              <a:t>Select-Code</a:t>
            </a:r>
            <a:r>
              <a:rPr lang="en-US" sz="1700" dirty="0">
                <a:solidFill>
                  <a:prstClr val="black"/>
                </a:solidFill>
              </a:rPr>
              <a:t> </a:t>
            </a:r>
            <a:r>
              <a:rPr lang="en-US" sz="1700" dirty="0">
                <a:solidFill>
                  <a:srgbClr val="A9A9A9"/>
                </a:solidFill>
              </a:rPr>
              <a:t>|</a:t>
            </a:r>
            <a:r>
              <a:rPr lang="en-US" sz="1700" dirty="0">
                <a:solidFill>
                  <a:prstClr val="black"/>
                </a:solidFill>
              </a:rPr>
              <a:t> </a:t>
            </a:r>
            <a:r>
              <a:rPr lang="en-US" sz="1700" dirty="0">
                <a:solidFill>
                  <a:srgbClr val="0000FF"/>
                </a:solidFill>
              </a:rPr>
              <a:t>Copy-</a:t>
            </a:r>
            <a:r>
              <a:rPr lang="en-US" sz="1700" dirty="0" err="1">
                <a:solidFill>
                  <a:srgbClr val="0000FF"/>
                </a:solidFill>
              </a:rPr>
              <a:t>ToClipboard</a:t>
            </a:r>
            <a:endParaRPr lang="en-US" sz="1700" dirty="0">
              <a:solidFill>
                <a:prstClr val="black"/>
              </a:solidFill>
            </a:endParaRPr>
          </a:p>
          <a:p>
            <a:pPr lvl="0">
              <a:lnSpc>
                <a:spcPct val="100000"/>
              </a:lnSpc>
              <a:spcBef>
                <a:spcPct val="20000"/>
              </a:spcBef>
            </a:pPr>
            <a:endParaRPr lang="en-US" sz="1700" dirty="0">
              <a:solidFill>
                <a:prstClr val="black"/>
              </a:solidFill>
            </a:endParaRPr>
          </a:p>
          <a:p>
            <a:pPr lvl="0">
              <a:lnSpc>
                <a:spcPct val="100000"/>
              </a:lnSpc>
              <a:spcBef>
                <a:spcPct val="20000"/>
              </a:spcBef>
            </a:pPr>
            <a:r>
              <a:rPr lang="en-US" sz="1700" dirty="0">
                <a:solidFill>
                  <a:srgbClr val="006400"/>
                </a:solidFill>
              </a:rPr>
              <a:t># To insert it with full color-coding,</a:t>
            </a:r>
            <a:r>
              <a:rPr lang="en-US" sz="1700" dirty="0">
                <a:solidFill>
                  <a:prstClr val="black"/>
                </a:solidFill>
              </a:rPr>
              <a:t> </a:t>
            </a:r>
            <a:r>
              <a:rPr lang="en-US" sz="1700" dirty="0">
                <a:solidFill>
                  <a:srgbClr val="006400"/>
                </a:solidFill>
              </a:rPr>
              <a:t>paste the code into your slide.</a:t>
            </a:r>
          </a:p>
          <a:p>
            <a:pPr lvl="0">
              <a:lnSpc>
                <a:spcPct val="100000"/>
              </a:lnSpc>
              <a:spcBef>
                <a:spcPct val="20000"/>
              </a:spcBef>
            </a:pPr>
            <a:r>
              <a:rPr lang="en-US" sz="1700" dirty="0">
                <a:solidFill>
                  <a:srgbClr val="006400"/>
                </a:solidFill>
              </a:rPr>
              <a:t># It will be black,</a:t>
            </a:r>
            <a:r>
              <a:rPr lang="en-US" sz="1700" dirty="0">
                <a:solidFill>
                  <a:prstClr val="black"/>
                </a:solidFill>
              </a:rPr>
              <a:t> </a:t>
            </a:r>
            <a:r>
              <a:rPr lang="en-US" sz="1700" dirty="0">
                <a:solidFill>
                  <a:srgbClr val="006400"/>
                </a:solidFill>
              </a:rPr>
              <a:t>and there is a </a:t>
            </a:r>
            <a:r>
              <a:rPr lang="en-US" sz="1700" dirty="0" err="1">
                <a:solidFill>
                  <a:srgbClr val="006400"/>
                </a:solidFill>
              </a:rPr>
              <a:t>toolbutton</a:t>
            </a:r>
            <a:r>
              <a:rPr lang="en-US" sz="1700" dirty="0">
                <a:solidFill>
                  <a:srgbClr val="006400"/>
                </a:solidFill>
              </a:rPr>
              <a:t> labelled (Ctrl) in PPT.</a:t>
            </a:r>
            <a:endParaRPr lang="en-US" sz="1700" dirty="0">
              <a:solidFill>
                <a:prstClr val="black"/>
              </a:solidFill>
            </a:endParaRPr>
          </a:p>
          <a:p>
            <a:pPr lvl="0">
              <a:lnSpc>
                <a:spcPct val="100000"/>
              </a:lnSpc>
              <a:spcBef>
                <a:spcPct val="20000"/>
              </a:spcBef>
            </a:pPr>
            <a:r>
              <a:rPr lang="en-US" sz="1700" dirty="0">
                <a:solidFill>
                  <a:srgbClr val="0000FF"/>
                </a:solidFill>
              </a:rPr>
              <a:t>Click-</a:t>
            </a:r>
            <a:r>
              <a:rPr lang="en-US" sz="1700" dirty="0" err="1">
                <a:solidFill>
                  <a:srgbClr val="0000FF"/>
                </a:solidFill>
              </a:rPr>
              <a:t>ToolButton</a:t>
            </a:r>
            <a:r>
              <a:rPr lang="en-US" sz="1700" dirty="0">
                <a:solidFill>
                  <a:prstClr val="black"/>
                </a:solidFill>
              </a:rPr>
              <a:t> </a:t>
            </a:r>
            <a:r>
              <a:rPr lang="en-US" sz="1700" dirty="0">
                <a:solidFill>
                  <a:srgbClr val="000080"/>
                </a:solidFill>
              </a:rPr>
              <a:t>-Choose</a:t>
            </a:r>
            <a:r>
              <a:rPr lang="en-US" sz="1700" dirty="0">
                <a:solidFill>
                  <a:prstClr val="black"/>
                </a:solidFill>
              </a:rPr>
              <a:t> </a:t>
            </a:r>
            <a:r>
              <a:rPr lang="en-US" sz="1700" dirty="0" err="1">
                <a:solidFill>
                  <a:srgbClr val="8A2BE2"/>
                </a:solidFill>
              </a:rPr>
              <a:t>SymbolWithClipboardAndBrush</a:t>
            </a:r>
            <a:endParaRPr lang="en-US" sz="1700" dirty="0">
              <a:solidFill>
                <a:prstClr val="black"/>
              </a:solidFill>
            </a:endParaRPr>
          </a:p>
          <a:p>
            <a:pPr lvl="0">
              <a:lnSpc>
                <a:spcPct val="100000"/>
              </a:lnSpc>
              <a:spcBef>
                <a:spcPct val="20000"/>
              </a:spcBef>
            </a:pPr>
            <a:r>
              <a:rPr lang="en-US" sz="1700" dirty="0">
                <a:solidFill>
                  <a:srgbClr val="006400"/>
                </a:solidFill>
              </a:rPr>
              <a:t># Click the </a:t>
            </a:r>
            <a:r>
              <a:rPr lang="en-US" sz="1700" dirty="0" err="1">
                <a:solidFill>
                  <a:srgbClr val="006400"/>
                </a:solidFill>
              </a:rPr>
              <a:t>toolbutton</a:t>
            </a:r>
            <a:r>
              <a:rPr lang="en-US" sz="1700" dirty="0">
                <a:solidFill>
                  <a:srgbClr val="006400"/>
                </a:solidFill>
              </a:rPr>
              <a:t>, and choose the button that shows a clipboard with a brush.</a:t>
            </a:r>
          </a:p>
          <a:p>
            <a:pPr lvl="0">
              <a:lnSpc>
                <a:spcPct val="100000"/>
              </a:lnSpc>
              <a:spcBef>
                <a:spcPct val="20000"/>
              </a:spcBef>
            </a:pPr>
            <a:r>
              <a:rPr lang="en-US" sz="1700" dirty="0">
                <a:solidFill>
                  <a:srgbClr val="006400"/>
                </a:solidFill>
              </a:rPr>
              <a:t># This will add color-coding back to the pasted code</a:t>
            </a:r>
          </a:p>
          <a:p>
            <a:pPr lvl="0">
              <a:lnSpc>
                <a:spcPct val="100000"/>
              </a:lnSpc>
              <a:spcBef>
                <a:spcPct val="20000"/>
              </a:spcBef>
            </a:pPr>
            <a:endParaRPr lang="en-US" sz="1700" dirty="0">
              <a:solidFill>
                <a:srgbClr val="006400"/>
              </a:solidFill>
            </a:endParaRPr>
          </a:p>
          <a:p>
            <a:pPr lvl="0">
              <a:lnSpc>
                <a:spcPct val="100000"/>
              </a:lnSpc>
              <a:spcBef>
                <a:spcPct val="20000"/>
              </a:spcBef>
            </a:pPr>
            <a:r>
              <a:rPr lang="en-US" sz="1700" dirty="0">
                <a:solidFill>
                  <a:srgbClr val="FF0000"/>
                </a:solidFill>
              </a:rPr>
              <a:t>PLEASE NOTE: You do not need to use PowerShell ISE to code, or to demo.</a:t>
            </a:r>
          </a:p>
          <a:p>
            <a:pPr lvl="0">
              <a:lnSpc>
                <a:spcPct val="100000"/>
              </a:lnSpc>
              <a:spcBef>
                <a:spcPct val="20000"/>
              </a:spcBef>
            </a:pPr>
            <a:r>
              <a:rPr lang="en-US" sz="1700" dirty="0">
                <a:solidFill>
                  <a:srgbClr val="FF0000"/>
                </a:solidFill>
              </a:rPr>
              <a:t>             Use your preferred editor. </a:t>
            </a:r>
            <a:r>
              <a:rPr lang="en-US" sz="1700" b="1" dirty="0">
                <a:solidFill>
                  <a:srgbClr val="FF0000"/>
                </a:solidFill>
              </a:rPr>
              <a:t>With a light theme. </a:t>
            </a:r>
          </a:p>
          <a:p>
            <a:pPr lvl="0">
              <a:lnSpc>
                <a:spcPct val="100000"/>
              </a:lnSpc>
              <a:spcBef>
                <a:spcPct val="20000"/>
              </a:spcBef>
            </a:pPr>
            <a:endParaRPr lang="en-US" sz="1700" dirty="0">
              <a:solidFill>
                <a:srgbClr val="FF0000"/>
              </a:solidFill>
            </a:endParaRPr>
          </a:p>
          <a:p>
            <a:pPr lvl="0">
              <a:lnSpc>
                <a:spcPct val="100000"/>
              </a:lnSpc>
              <a:spcBef>
                <a:spcPct val="20000"/>
              </a:spcBef>
            </a:pPr>
            <a:r>
              <a:rPr lang="en-US" sz="1700" dirty="0">
                <a:solidFill>
                  <a:srgbClr val="FF0000"/>
                </a:solidFill>
              </a:rPr>
              <a:t>These steps use PowerShell ISE to color-code your code correctly and consistently, and insert the color-coded code into the slide. Please help make all code look consistent. Many thanks!</a:t>
            </a:r>
          </a:p>
          <a:p>
            <a:pPr lvl="0">
              <a:lnSpc>
                <a:spcPct val="100000"/>
              </a:lnSpc>
              <a:spcBef>
                <a:spcPct val="20000"/>
              </a:spcBef>
            </a:pPr>
            <a:endParaRPr lang="en-US" sz="1700" dirty="0">
              <a:solidFill>
                <a:srgbClr val="FF0000"/>
              </a:solidFill>
            </a:endParaRPr>
          </a:p>
          <a:p>
            <a:pPr lvl="0">
              <a:lnSpc>
                <a:spcPct val="100000"/>
              </a:lnSpc>
              <a:spcBef>
                <a:spcPct val="20000"/>
              </a:spcBef>
            </a:pPr>
            <a:r>
              <a:rPr lang="en-US" sz="1700" dirty="0">
                <a:solidFill>
                  <a:srgbClr val="FF0000"/>
                </a:solidFill>
              </a:rPr>
              <a:t>This is an example of the “Code” layout.</a:t>
            </a:r>
          </a:p>
          <a:p>
            <a:endParaRPr lang="en-US" dirty="0"/>
          </a:p>
          <a:p>
            <a:endParaRPr lang="en-US" dirty="0"/>
          </a:p>
        </p:txBody>
      </p:sp>
    </p:spTree>
    <p:extLst>
      <p:ext uri="{BB962C8B-B14F-4D97-AF65-F5344CB8AC3E}">
        <p14:creationId xmlns:p14="http://schemas.microsoft.com/office/powerpoint/2010/main" val="2317594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a:xfrm>
            <a:off x="838200" y="365125"/>
            <a:ext cx="10515600" cy="780769"/>
          </a:xfrm>
        </p:spPr>
        <p:txBody>
          <a:bodyPr/>
          <a:lstStyle/>
          <a:p>
            <a:r>
              <a:rPr lang="sr-Latn-RS"/>
              <a:t>a</a:t>
            </a:r>
            <a:r>
              <a:rPr lang="en-US"/>
              <a:t>bout</a:t>
            </a:r>
            <a:r>
              <a:rPr lang="sr-Latn-RS"/>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a:xfrm>
            <a:off x="838200" y="2335697"/>
            <a:ext cx="10515600" cy="665920"/>
          </a:xfrm>
        </p:spPr>
        <p:txBody>
          <a:bodyPr/>
          <a:lstStyle/>
          <a:p>
            <a:pPr algn="ctr"/>
            <a:r>
              <a:rPr lang="en-US" dirty="0">
                <a:latin typeface="Abadi" panose="020B0604020202020204" pitchFamily="34" charset="0"/>
              </a:rPr>
              <a:t>I’m Stefan Stranger</a:t>
            </a:r>
          </a:p>
          <a:p>
            <a:endParaRPr lang="en-US" dirty="0"/>
          </a:p>
          <a:p>
            <a:endParaRPr lang="en-US" dirty="0"/>
          </a:p>
        </p:txBody>
      </p:sp>
      <p:sp>
        <p:nvSpPr>
          <p:cNvPr id="2" name="Footer Placeholder 1">
            <a:extLst>
              <a:ext uri="{FF2B5EF4-FFF2-40B4-BE49-F238E27FC236}">
                <a16:creationId xmlns:a16="http://schemas.microsoft.com/office/drawing/2014/main" id="{4D8F3070-6E8B-4B8A-BE08-0BC821F850EB}"/>
              </a:ext>
            </a:extLst>
          </p:cNvPr>
          <p:cNvSpPr>
            <a:spLocks noGrp="1"/>
          </p:cNvSpPr>
          <p:nvPr>
            <p:ph type="ftr" sz="quarter" idx="11"/>
          </p:nvPr>
        </p:nvSpPr>
        <p:spPr>
          <a:xfrm>
            <a:off x="9178724" y="6327085"/>
            <a:ext cx="2175075" cy="365125"/>
          </a:xfrm>
        </p:spPr>
        <p:txBody>
          <a:bodyPr/>
          <a:lstStyle/>
          <a:p>
            <a:r>
              <a:rPr lang="en-US"/>
              <a:t>sstranger</a:t>
            </a:r>
            <a:endParaRPr lang="en-US" dirty="0"/>
          </a:p>
        </p:txBody>
      </p:sp>
      <p:pic>
        <p:nvPicPr>
          <p:cNvPr id="8" name="Picture 7">
            <a:extLst>
              <a:ext uri="{FF2B5EF4-FFF2-40B4-BE49-F238E27FC236}">
                <a16:creationId xmlns:a16="http://schemas.microsoft.com/office/drawing/2014/main" id="{C361BBE8-C2DE-45F4-8A8F-F97EC222EC37}"/>
              </a:ext>
            </a:extLst>
          </p:cNvPr>
          <p:cNvPicPr>
            <a:picLocks noChangeAspect="1"/>
          </p:cNvPicPr>
          <p:nvPr/>
        </p:nvPicPr>
        <p:blipFill>
          <a:blip r:embed="rId3"/>
          <a:stretch>
            <a:fillRect/>
          </a:stretch>
        </p:blipFill>
        <p:spPr>
          <a:xfrm>
            <a:off x="4198828" y="2925132"/>
            <a:ext cx="3794342" cy="1007736"/>
          </a:xfrm>
          <a:prstGeom prst="rect">
            <a:avLst/>
          </a:prstGeom>
        </p:spPr>
      </p:pic>
      <p:pic>
        <p:nvPicPr>
          <p:cNvPr id="10" name="Picture 9">
            <a:extLst>
              <a:ext uri="{FF2B5EF4-FFF2-40B4-BE49-F238E27FC236}">
                <a16:creationId xmlns:a16="http://schemas.microsoft.com/office/drawing/2014/main" id="{A35529FE-A291-48AB-BB82-58C1224A6831}"/>
              </a:ext>
            </a:extLst>
          </p:cNvPr>
          <p:cNvPicPr>
            <a:picLocks noChangeAspect="1"/>
          </p:cNvPicPr>
          <p:nvPr/>
        </p:nvPicPr>
        <p:blipFill>
          <a:blip r:embed="rId4"/>
          <a:stretch>
            <a:fillRect/>
          </a:stretch>
        </p:blipFill>
        <p:spPr>
          <a:xfrm>
            <a:off x="5324469" y="658198"/>
            <a:ext cx="1543061" cy="1495436"/>
          </a:xfrm>
          <a:prstGeom prst="rect">
            <a:avLst/>
          </a:prstGeom>
        </p:spPr>
      </p:pic>
      <p:sp>
        <p:nvSpPr>
          <p:cNvPr id="12" name="Content Placeholder 3">
            <a:extLst>
              <a:ext uri="{FF2B5EF4-FFF2-40B4-BE49-F238E27FC236}">
                <a16:creationId xmlns:a16="http://schemas.microsoft.com/office/drawing/2014/main" id="{9FEDD140-968E-4116-90A0-12E67AEC0B64}"/>
              </a:ext>
            </a:extLst>
          </p:cNvPr>
          <p:cNvSpPr txBox="1">
            <a:spLocks/>
          </p:cNvSpPr>
          <p:nvPr/>
        </p:nvSpPr>
        <p:spPr>
          <a:xfrm>
            <a:off x="838199" y="3987273"/>
            <a:ext cx="10515600" cy="2339812"/>
          </a:xfrm>
          <a:prstGeom prst="rect">
            <a:avLst/>
          </a:prstGeom>
          <a:noFill/>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latin typeface="Abadi" panose="020B0604020104020204" pitchFamily="34" charset="0"/>
              </a:rPr>
              <a:t>I work at Microsoft as a Consultant</a:t>
            </a:r>
          </a:p>
          <a:p>
            <a:pPr algn="ctr"/>
            <a:r>
              <a:rPr lang="en-US" dirty="0">
                <a:latin typeface="Abadi" panose="020B0604020104020204" pitchFamily="34" charset="0"/>
              </a:rPr>
              <a:t>You can find some my open source projects on </a:t>
            </a:r>
          </a:p>
          <a:p>
            <a:pPr algn="ctr"/>
            <a:r>
              <a:rPr lang="en-US" dirty="0">
                <a:latin typeface="Abadi" panose="020B0604020104020204" pitchFamily="34" charset="0"/>
              </a:rPr>
              <a:t>Github.</a:t>
            </a:r>
          </a:p>
          <a:p>
            <a:pPr algn="ctr"/>
            <a:r>
              <a:rPr lang="en-US" dirty="0">
                <a:latin typeface="Abadi" panose="020B0604020104020204" pitchFamily="34" charset="0"/>
              </a:rPr>
              <a:t>I like to share my knowledge about Azure, </a:t>
            </a:r>
          </a:p>
          <a:p>
            <a:pPr algn="ctr"/>
            <a:r>
              <a:rPr lang="en-US" dirty="0">
                <a:latin typeface="Abadi" panose="020B0604020104020204" pitchFamily="34" charset="0"/>
              </a:rPr>
              <a:t>PowerShell and DevOps</a:t>
            </a:r>
          </a:p>
          <a:p>
            <a:endParaRPr lang="en-US" dirty="0">
              <a:latin typeface="Abadi" panose="020B0604020104020204" pitchFamily="34" charset="0"/>
            </a:endParaRPr>
          </a:p>
          <a:p>
            <a:endParaRPr lang="en-US" dirty="0"/>
          </a:p>
        </p:txBody>
      </p:sp>
    </p:spTree>
    <p:extLst>
      <p:ext uri="{BB962C8B-B14F-4D97-AF65-F5344CB8AC3E}">
        <p14:creationId xmlns:p14="http://schemas.microsoft.com/office/powerpoint/2010/main" val="1840938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
        <p:nvSpPr>
          <p:cNvPr id="5" name="Footer Placeholder 4">
            <a:extLst>
              <a:ext uri="{FF2B5EF4-FFF2-40B4-BE49-F238E27FC236}">
                <a16:creationId xmlns:a16="http://schemas.microsoft.com/office/drawing/2014/main" id="{A6BB5844-12AC-4FB0-A637-B28D2D207528}"/>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
        <p:nvSpPr>
          <p:cNvPr id="5" name="Footer Placeholder 4">
            <a:extLst>
              <a:ext uri="{FF2B5EF4-FFF2-40B4-BE49-F238E27FC236}">
                <a16:creationId xmlns:a16="http://schemas.microsoft.com/office/drawing/2014/main" id="{32728F0D-108C-4F88-A559-2E2EE6616F1F}"/>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
        <p:nvSpPr>
          <p:cNvPr id="5" name="Footer Placeholder 4">
            <a:extLst>
              <a:ext uri="{FF2B5EF4-FFF2-40B4-BE49-F238E27FC236}">
                <a16:creationId xmlns:a16="http://schemas.microsoft.com/office/drawing/2014/main" id="{3193F945-D22D-4C03-A951-6B44D57F96A9}"/>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
        <p:nvSpPr>
          <p:cNvPr id="5" name="Footer Placeholder 4">
            <a:extLst>
              <a:ext uri="{FF2B5EF4-FFF2-40B4-BE49-F238E27FC236}">
                <a16:creationId xmlns:a16="http://schemas.microsoft.com/office/drawing/2014/main" id="{BDC131CA-1582-42B2-8ABC-298E04B29C04}"/>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How to insert your Twitter handle</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357809" y="1423686"/>
            <a:ext cx="11688417" cy="4122349"/>
          </a:xfrm>
        </p:spPr>
        <p:txBody>
          <a:bodyPr>
            <a:normAutofit fontScale="92500" lnSpcReduction="20000"/>
          </a:bodyPr>
          <a:lstStyle/>
          <a:p>
            <a:r>
              <a:rPr lang="en-US" dirty="0"/>
              <a:t>1. On the </a:t>
            </a:r>
            <a:r>
              <a:rPr lang="en-US" b="1" dirty="0"/>
              <a:t>Insert</a:t>
            </a:r>
            <a:r>
              <a:rPr lang="en-US" dirty="0"/>
              <a:t> tab, select </a:t>
            </a:r>
            <a:r>
              <a:rPr lang="en-US" b="1" dirty="0"/>
              <a:t>Header &amp; Footer</a:t>
            </a:r>
            <a:r>
              <a:rPr lang="en-US" dirty="0"/>
              <a:t>.</a:t>
            </a:r>
          </a:p>
          <a:p>
            <a:r>
              <a:rPr lang="en-US" dirty="0"/>
              <a:t> </a:t>
            </a:r>
          </a:p>
          <a:p>
            <a:r>
              <a:rPr lang="en-US" dirty="0"/>
              <a:t>2. On the </a:t>
            </a:r>
            <a:r>
              <a:rPr lang="en-US" b="1" dirty="0"/>
              <a:t>Slide</a:t>
            </a:r>
            <a:r>
              <a:rPr lang="en-US" dirty="0"/>
              <a:t> tab, check the </a:t>
            </a:r>
            <a:r>
              <a:rPr lang="en-US" b="1" dirty="0"/>
              <a:t>Footer</a:t>
            </a:r>
            <a:r>
              <a:rPr lang="en-US" dirty="0"/>
              <a:t> box.</a:t>
            </a:r>
          </a:p>
          <a:p>
            <a:endParaRPr lang="en-US" dirty="0"/>
          </a:p>
          <a:p>
            <a:r>
              <a:rPr lang="en-US" dirty="0"/>
              <a:t>3. In the box below </a:t>
            </a:r>
            <a:r>
              <a:rPr lang="en-US" b="1" dirty="0"/>
              <a:t>Footer</a:t>
            </a:r>
            <a:r>
              <a:rPr lang="en-US" dirty="0"/>
              <a:t>, type your Twitter handle (e.g. @</a:t>
            </a:r>
            <a:r>
              <a:rPr lang="en-US" dirty="0" err="1"/>
              <a:t>PSConfEU</a:t>
            </a:r>
            <a:r>
              <a:rPr lang="en-US" dirty="0"/>
              <a:t>). </a:t>
            </a:r>
          </a:p>
          <a:p>
            <a:r>
              <a:rPr lang="en-US" dirty="0"/>
              <a:t> </a:t>
            </a:r>
          </a:p>
          <a:p>
            <a:r>
              <a:rPr lang="en-US" dirty="0"/>
              <a:t>4. To prevent the footer from appearing on the title slide, check the </a:t>
            </a:r>
            <a:r>
              <a:rPr lang="en-US" b="1" dirty="0"/>
              <a:t>Don't show on title slide </a:t>
            </a:r>
            <a:r>
              <a:rPr lang="en-US" dirty="0"/>
              <a:t>box.</a:t>
            </a:r>
          </a:p>
          <a:p>
            <a:endParaRPr lang="en-US" dirty="0"/>
          </a:p>
          <a:p>
            <a:r>
              <a:rPr lang="en-US" dirty="0"/>
              <a:t>5. Click </a:t>
            </a:r>
            <a:r>
              <a:rPr lang="en-US" b="1" dirty="0"/>
              <a:t>Apply to All </a:t>
            </a:r>
            <a:r>
              <a:rPr lang="en-US" dirty="0"/>
              <a:t>button.</a:t>
            </a:r>
          </a:p>
          <a:p>
            <a:endParaRPr lang="en-US" dirty="0"/>
          </a:p>
          <a:p>
            <a:endParaRPr lang="en-US" dirty="0"/>
          </a:p>
        </p:txBody>
      </p:sp>
      <p:sp>
        <p:nvSpPr>
          <p:cNvPr id="2" name="Footer Placeholder 1">
            <a:extLst>
              <a:ext uri="{FF2B5EF4-FFF2-40B4-BE49-F238E27FC236}">
                <a16:creationId xmlns:a16="http://schemas.microsoft.com/office/drawing/2014/main" id="{740DB35C-4519-4A9D-BF84-73A2E1E585BC}"/>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3219753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a:xfrm>
            <a:off x="612975" y="2349280"/>
            <a:ext cx="9872807" cy="2387600"/>
          </a:xfrm>
        </p:spPr>
        <p:txBody>
          <a:bodyPr>
            <a:normAutofit/>
          </a:bodyPr>
          <a:lstStyle/>
          <a:p>
            <a:r>
              <a:rPr lang="en-US" b="1" dirty="0"/>
              <a:t>Extend your PowerShell Skills by creating Azure DevOps Extensions</a:t>
            </a:r>
            <a:endParaRPr lang="en-US" dirty="0"/>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Stefan Stranger</a:t>
            </a:r>
          </a:p>
        </p:txBody>
      </p:sp>
      <p:pic>
        <p:nvPicPr>
          <p:cNvPr id="6" name="Picture 5" descr="A close up of a logo&#10;&#10;Description generated with very high confidence">
            <a:extLst>
              <a:ext uri="{FF2B5EF4-FFF2-40B4-BE49-F238E27FC236}">
                <a16:creationId xmlns:a16="http://schemas.microsoft.com/office/drawing/2014/main" id="{0473B88C-765A-4263-8CC4-A4D09F9C4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976" y="5233738"/>
            <a:ext cx="540895" cy="540895"/>
          </a:xfrm>
          <a:prstGeom prst="rect">
            <a:avLst/>
          </a:prstGeom>
        </p:spPr>
      </p:pic>
      <p:sp>
        <p:nvSpPr>
          <p:cNvPr id="7" name="TextBox 6">
            <a:extLst>
              <a:ext uri="{FF2B5EF4-FFF2-40B4-BE49-F238E27FC236}">
                <a16:creationId xmlns:a16="http://schemas.microsoft.com/office/drawing/2014/main" id="{CA5904DE-BF4C-4BD2-9012-0924DB5E3F26}"/>
              </a:ext>
            </a:extLst>
          </p:cNvPr>
          <p:cNvSpPr txBox="1"/>
          <p:nvPr/>
        </p:nvSpPr>
        <p:spPr>
          <a:xfrm>
            <a:off x="1306271" y="5837391"/>
            <a:ext cx="3666593" cy="369332"/>
          </a:xfrm>
          <a:prstGeom prst="rect">
            <a:avLst/>
          </a:prstGeom>
          <a:noFill/>
        </p:spPr>
        <p:txBody>
          <a:bodyPr wrap="square" rtlCol="0">
            <a:spAutoFit/>
          </a:bodyPr>
          <a:lstStyle/>
          <a:p>
            <a:r>
              <a:rPr lang="en-US" dirty="0"/>
              <a:t>https://github.com/stefanstranger</a:t>
            </a:r>
            <a:endParaRPr lang="nl-NL" dirty="0"/>
          </a:p>
        </p:txBody>
      </p:sp>
      <p:sp>
        <p:nvSpPr>
          <p:cNvPr id="8" name="TextBox 7">
            <a:extLst>
              <a:ext uri="{FF2B5EF4-FFF2-40B4-BE49-F238E27FC236}">
                <a16:creationId xmlns:a16="http://schemas.microsoft.com/office/drawing/2014/main" id="{4E01E419-D023-4AA4-8DD0-DF4E951D15E9}"/>
              </a:ext>
            </a:extLst>
          </p:cNvPr>
          <p:cNvSpPr txBox="1"/>
          <p:nvPr/>
        </p:nvSpPr>
        <p:spPr>
          <a:xfrm>
            <a:off x="1306271" y="5305531"/>
            <a:ext cx="1454046" cy="369332"/>
          </a:xfrm>
          <a:prstGeom prst="rect">
            <a:avLst/>
          </a:prstGeom>
          <a:noFill/>
        </p:spPr>
        <p:txBody>
          <a:bodyPr wrap="square" rtlCol="0">
            <a:spAutoFit/>
          </a:bodyPr>
          <a:lstStyle/>
          <a:p>
            <a:r>
              <a:rPr lang="en-US" dirty="0"/>
              <a:t>@sstranger</a:t>
            </a:r>
            <a:endParaRPr lang="nl-NL" dirty="0"/>
          </a:p>
        </p:txBody>
      </p:sp>
      <p:pic>
        <p:nvPicPr>
          <p:cNvPr id="9" name="Picture 8">
            <a:extLst>
              <a:ext uri="{FF2B5EF4-FFF2-40B4-BE49-F238E27FC236}">
                <a16:creationId xmlns:a16="http://schemas.microsoft.com/office/drawing/2014/main" id="{7CF1CADE-EB68-4B84-AA62-DDEB8BFF3D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23" y="5790757"/>
            <a:ext cx="462599" cy="462599"/>
          </a:xfrm>
          <a:prstGeom prst="rect">
            <a:avLst/>
          </a:prstGeom>
        </p:spPr>
      </p:pic>
    </p:spTree>
    <p:extLst>
      <p:ext uri="{BB962C8B-B14F-4D97-AF65-F5344CB8AC3E}">
        <p14:creationId xmlns:p14="http://schemas.microsoft.com/office/powerpoint/2010/main" val="673998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Goals</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de-DE" dirty="0"/>
          </a:p>
          <a:p>
            <a:pPr marL="457200" indent="-457200">
              <a:buFont typeface="Arial" panose="020B0604020202020204" pitchFamily="34" charset="0"/>
              <a:buChar char="•"/>
            </a:pPr>
            <a:r>
              <a:rPr lang="en-US" dirty="0"/>
              <a:t>Learn about Azure DevOps Extensions</a:t>
            </a:r>
          </a:p>
          <a:p>
            <a:pPr marL="457200" indent="-457200">
              <a:buFont typeface="Arial" panose="020B0604020202020204" pitchFamily="34" charset="0"/>
              <a:buChar char="•"/>
            </a:pPr>
            <a:r>
              <a:rPr lang="en-US" dirty="0"/>
              <a:t>Learn how to leverage your existing PowerShell knowledge to create Azure DevOps Extensions</a:t>
            </a:r>
            <a:endParaRPr lang="de-DE" dirty="0"/>
          </a:p>
          <a:p>
            <a:endParaRPr lang="en-US" sz="2400" dirty="0"/>
          </a:p>
        </p:txBody>
      </p:sp>
      <p:sp>
        <p:nvSpPr>
          <p:cNvPr id="2" name="Footer Placeholder 1">
            <a:extLst>
              <a:ext uri="{FF2B5EF4-FFF2-40B4-BE49-F238E27FC236}">
                <a16:creationId xmlns:a16="http://schemas.microsoft.com/office/drawing/2014/main" id="{93ADCFB5-7163-4998-8E72-E7E4D8AE288E}"/>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138787037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TotalTime>
  <Words>1269</Words>
  <Application>Microsoft Office PowerPoint</Application>
  <PresentationFormat>Widescreen</PresentationFormat>
  <Paragraphs>189</Paragraphs>
  <Slides>25</Slides>
  <Notes>19</Notes>
  <HiddenSlides>5</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25</vt:i4>
      </vt:variant>
    </vt:vector>
  </HeadingPairs>
  <TitlesOfParts>
    <vt:vector size="36" baseType="lpstr">
      <vt:lpstr>CarlMarx</vt:lpstr>
      <vt:lpstr>Stencil</vt:lpstr>
      <vt:lpstr>Alfarn</vt:lpstr>
      <vt:lpstr>Arial</vt:lpstr>
      <vt:lpstr>Segoe UI Semilight</vt:lpstr>
      <vt:lpstr>Consolas</vt:lpstr>
      <vt:lpstr>Segoe UI</vt:lpstr>
      <vt:lpstr>Calibri</vt:lpstr>
      <vt:lpstr>Abadi</vt:lpstr>
      <vt:lpstr>Office</vt:lpstr>
      <vt:lpstr>Custom Design</vt:lpstr>
      <vt:lpstr>Extend your PowerShell Skills by creating Azure DevOps Extensions</vt:lpstr>
      <vt:lpstr>PowerPoint Presentation</vt:lpstr>
      <vt:lpstr>PowerPoint Presentation</vt:lpstr>
      <vt:lpstr>PowerPoint Presentation</vt:lpstr>
      <vt:lpstr>PowerPoint Presentation</vt:lpstr>
      <vt:lpstr>PowerPoint Presentation</vt:lpstr>
      <vt:lpstr>How to insert your Twitter handle</vt:lpstr>
      <vt:lpstr>Extend your PowerShell Skills by creating Azure DevOps Extensions</vt:lpstr>
      <vt:lpstr>Goals</vt:lpstr>
      <vt:lpstr>Agenda</vt:lpstr>
      <vt:lpstr>Agenda</vt:lpstr>
      <vt:lpstr>       Azure DevOps </vt:lpstr>
      <vt:lpstr>Pipelines</vt:lpstr>
      <vt:lpstr>Azure DevOps Extensions?</vt:lpstr>
      <vt:lpstr>Azure DevOps - Components</vt:lpstr>
      <vt:lpstr>PowerShell function vs Extension Task</vt:lpstr>
      <vt:lpstr>PowerPoint Presentation</vt:lpstr>
      <vt:lpstr>Task.json defines Task UI</vt:lpstr>
      <vt:lpstr>PowerPoint Presentation</vt:lpstr>
      <vt:lpstr>Summary</vt:lpstr>
      <vt:lpstr>References</vt:lpstr>
      <vt:lpstr>PowerPoint Presentation</vt:lpstr>
      <vt:lpstr>PowerPoint Presentation</vt:lpstr>
      <vt:lpstr>PowerPoint Presentation</vt:lpstr>
      <vt:lpstr>about_Speaker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PowerShell  for Prototyping</dc:title>
  <dc:creator>Stefan Stranger</dc:creator>
  <cp:lastModifiedBy>Stefan Stranger</cp:lastModifiedBy>
  <cp:revision>1</cp:revision>
  <dcterms:created xsi:type="dcterms:W3CDTF">2019-04-29T15:34:06Z</dcterms:created>
  <dcterms:modified xsi:type="dcterms:W3CDTF">2019-05-24T11:22:50Z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stefstr@microsoft.com</vt:lpwstr>
  </property>
  <property fmtid="{D5CDD505-2E9C-101B-9397-08002B2CF9AE}" pid="5" name="MSIP_Label_f42aa342-8706-4288-bd11-ebb85995028c_SetDate">
    <vt:lpwstr>2019-05-10T11:13:03.2858515Z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01d0d733-80fd-42ad-bd20-b4a622624aab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